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79" r:id="rId5"/>
    <p:sldId id="281" r:id="rId6"/>
    <p:sldId id="1987" r:id="rId7"/>
    <p:sldId id="259" r:id="rId8"/>
    <p:sldId id="293" r:id="rId9"/>
    <p:sldId id="2072" r:id="rId10"/>
    <p:sldId id="2071" r:id="rId11"/>
    <p:sldId id="2107" r:id="rId12"/>
    <p:sldId id="314" r:id="rId13"/>
    <p:sldId id="2108" r:id="rId14"/>
    <p:sldId id="278" r:id="rId15"/>
    <p:sldId id="2094" r:id="rId16"/>
    <p:sldId id="2110" r:id="rId17"/>
    <p:sldId id="2122" r:id="rId18"/>
    <p:sldId id="2124" r:id="rId19"/>
    <p:sldId id="2123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28C"/>
    <a:srgbClr val="8C8C8C"/>
    <a:srgbClr val="000000"/>
    <a:srgbClr val="FFA911"/>
    <a:srgbClr val="F89EFF"/>
    <a:srgbClr val="8CBD3A"/>
    <a:srgbClr val="CAB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EF4AC4-E536-4F54-84A4-7611B164ADE2}" v="12" dt="2020-10-15T12:43:17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633"/>
  </p:normalViewPr>
  <p:slideViewPr>
    <p:cSldViewPr snapToGrid="0">
      <p:cViewPr varScale="1">
        <p:scale>
          <a:sx n="81" d="100"/>
          <a:sy n="81" d="100"/>
        </p:scale>
        <p:origin x="7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1A371-8C02-44BC-AE29-8A21FE3B4C09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77CE4CD1-CFB2-4A2A-AF0C-08D427887931}">
      <dgm:prSet phldrT="[Texto]"/>
      <dgm:spPr/>
      <dgm:t>
        <a:bodyPr/>
        <a:lstStyle/>
        <a:p>
          <a:r>
            <a:rPr lang="es-CO" dirty="0"/>
            <a:t>Muerte</a:t>
          </a:r>
        </a:p>
      </dgm:t>
    </dgm:pt>
    <dgm:pt modelId="{7B1A8E23-7094-4B5B-AC89-772D93CE537B}" type="parTrans" cxnId="{776C0016-E50F-4B4D-8760-65D43406B4F8}">
      <dgm:prSet/>
      <dgm:spPr/>
      <dgm:t>
        <a:bodyPr/>
        <a:lstStyle/>
        <a:p>
          <a:endParaRPr lang="es-CO"/>
        </a:p>
      </dgm:t>
    </dgm:pt>
    <dgm:pt modelId="{867D7A91-6E9B-45B9-A6A6-83417E2D1D86}" type="sibTrans" cxnId="{776C0016-E50F-4B4D-8760-65D43406B4F8}">
      <dgm:prSet/>
      <dgm:spPr/>
      <dgm:t>
        <a:bodyPr/>
        <a:lstStyle/>
        <a:p>
          <a:endParaRPr lang="es-CO"/>
        </a:p>
      </dgm:t>
    </dgm:pt>
    <dgm:pt modelId="{FC67B354-4573-44CC-A8CC-3C44E3CB5A51}">
      <dgm:prSet phldrT="[Texto]"/>
      <dgm:spPr/>
      <dgm:t>
        <a:bodyPr/>
        <a:lstStyle/>
        <a:p>
          <a:r>
            <a:rPr lang="es-CO" dirty="0"/>
            <a:t>Hospitalización UCI</a:t>
          </a:r>
        </a:p>
      </dgm:t>
    </dgm:pt>
    <dgm:pt modelId="{D9F45299-D3DA-408B-9D02-3003A2F54ACF}" type="parTrans" cxnId="{27446B23-64ED-40A8-A9C1-81A7993D438F}">
      <dgm:prSet/>
      <dgm:spPr/>
      <dgm:t>
        <a:bodyPr/>
        <a:lstStyle/>
        <a:p>
          <a:endParaRPr lang="es-CO"/>
        </a:p>
      </dgm:t>
    </dgm:pt>
    <dgm:pt modelId="{49DED5F6-997C-4674-A40D-93987AD416C2}" type="sibTrans" cxnId="{27446B23-64ED-40A8-A9C1-81A7993D438F}">
      <dgm:prSet/>
      <dgm:spPr/>
      <dgm:t>
        <a:bodyPr/>
        <a:lstStyle/>
        <a:p>
          <a:endParaRPr lang="es-CO"/>
        </a:p>
      </dgm:t>
    </dgm:pt>
    <dgm:pt modelId="{83810C25-0BEB-464F-B2D0-5B7B8CA78283}">
      <dgm:prSet phldrT="[Texto]"/>
      <dgm:spPr/>
      <dgm:t>
        <a:bodyPr/>
        <a:lstStyle/>
        <a:p>
          <a:r>
            <a:rPr lang="es-CO" dirty="0"/>
            <a:t>Consulta</a:t>
          </a:r>
        </a:p>
      </dgm:t>
    </dgm:pt>
    <dgm:pt modelId="{32563CDE-266C-4D6E-998B-6475524FA7CD}" type="parTrans" cxnId="{88BACA22-DB4A-4AD9-83C6-A777B700C43E}">
      <dgm:prSet/>
      <dgm:spPr/>
      <dgm:t>
        <a:bodyPr/>
        <a:lstStyle/>
        <a:p>
          <a:endParaRPr lang="es-CO"/>
        </a:p>
      </dgm:t>
    </dgm:pt>
    <dgm:pt modelId="{9A071E71-47E2-4D39-A022-17F0DB8A3430}" type="sibTrans" cxnId="{88BACA22-DB4A-4AD9-83C6-A777B700C43E}">
      <dgm:prSet/>
      <dgm:spPr/>
      <dgm:t>
        <a:bodyPr/>
        <a:lstStyle/>
        <a:p>
          <a:endParaRPr lang="es-CO"/>
        </a:p>
      </dgm:t>
    </dgm:pt>
    <dgm:pt modelId="{F3A5A176-9A34-4270-B018-C1C93EE71AB7}">
      <dgm:prSet/>
      <dgm:spPr/>
      <dgm:t>
        <a:bodyPr/>
        <a:lstStyle/>
        <a:p>
          <a:r>
            <a:rPr lang="es-CO"/>
            <a:t>Hospitalización general</a:t>
          </a:r>
          <a:endParaRPr lang="es-CO" dirty="0"/>
        </a:p>
      </dgm:t>
    </dgm:pt>
    <dgm:pt modelId="{E7060365-DD87-491C-8EFB-FFBBD6147269}" type="parTrans" cxnId="{700F33CE-CDB2-4FA1-87AA-433BC2A294E1}">
      <dgm:prSet/>
      <dgm:spPr/>
      <dgm:t>
        <a:bodyPr/>
        <a:lstStyle/>
        <a:p>
          <a:endParaRPr lang="es-CO"/>
        </a:p>
      </dgm:t>
    </dgm:pt>
    <dgm:pt modelId="{D981EFE2-691C-415A-B7DB-6FB973DE8198}" type="sibTrans" cxnId="{700F33CE-CDB2-4FA1-87AA-433BC2A294E1}">
      <dgm:prSet/>
      <dgm:spPr/>
      <dgm:t>
        <a:bodyPr/>
        <a:lstStyle/>
        <a:p>
          <a:endParaRPr lang="es-CO"/>
        </a:p>
      </dgm:t>
    </dgm:pt>
    <dgm:pt modelId="{A53CDB4B-825C-4DE1-A299-91BE5F7BFA42}">
      <dgm:prSet phldrT="[Texto]"/>
      <dgm:spPr/>
      <dgm:t>
        <a:bodyPr/>
        <a:lstStyle/>
        <a:p>
          <a:r>
            <a:rPr lang="es-CO" dirty="0"/>
            <a:t>No consulta</a:t>
          </a:r>
        </a:p>
      </dgm:t>
    </dgm:pt>
    <dgm:pt modelId="{43B800AB-A533-45AC-93AF-214266E7B6F9}" type="parTrans" cxnId="{E287ABB2-3637-48F0-B9BB-C87612DD7B74}">
      <dgm:prSet/>
      <dgm:spPr/>
      <dgm:t>
        <a:bodyPr/>
        <a:lstStyle/>
        <a:p>
          <a:endParaRPr lang="es-CO"/>
        </a:p>
      </dgm:t>
    </dgm:pt>
    <dgm:pt modelId="{1080878C-2FE1-47E7-91F2-BC8EC348F4C0}" type="sibTrans" cxnId="{E287ABB2-3637-48F0-B9BB-C87612DD7B74}">
      <dgm:prSet/>
      <dgm:spPr/>
      <dgm:t>
        <a:bodyPr/>
        <a:lstStyle/>
        <a:p>
          <a:endParaRPr lang="es-CO"/>
        </a:p>
      </dgm:t>
    </dgm:pt>
    <dgm:pt modelId="{5BD2026B-2DBF-4270-B8A3-99B4DD591ABD}" type="pres">
      <dgm:prSet presAssocID="{A651A371-8C02-44BC-AE29-8A21FE3B4C09}" presName="Name0" presStyleCnt="0">
        <dgm:presLayoutVars>
          <dgm:dir/>
          <dgm:animLvl val="lvl"/>
          <dgm:resizeHandles val="exact"/>
        </dgm:presLayoutVars>
      </dgm:prSet>
      <dgm:spPr/>
    </dgm:pt>
    <dgm:pt modelId="{56DE64F4-EAF2-463E-9762-CAA9F2278264}" type="pres">
      <dgm:prSet presAssocID="{77CE4CD1-CFB2-4A2A-AF0C-08D427887931}" presName="Name8" presStyleCnt="0"/>
      <dgm:spPr/>
    </dgm:pt>
    <dgm:pt modelId="{D23AE99A-03B8-4685-A0B6-A3EDCCBEBA3A}" type="pres">
      <dgm:prSet presAssocID="{77CE4CD1-CFB2-4A2A-AF0C-08D427887931}" presName="level" presStyleLbl="node1" presStyleIdx="0" presStyleCnt="5">
        <dgm:presLayoutVars>
          <dgm:chMax val="1"/>
          <dgm:bulletEnabled val="1"/>
        </dgm:presLayoutVars>
      </dgm:prSet>
      <dgm:spPr/>
    </dgm:pt>
    <dgm:pt modelId="{493C32F2-D0EC-440D-9A51-662363845F37}" type="pres">
      <dgm:prSet presAssocID="{77CE4CD1-CFB2-4A2A-AF0C-08D42788793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D0DA16F-939F-4329-834D-4FA185D5FC73}" type="pres">
      <dgm:prSet presAssocID="{FC67B354-4573-44CC-A8CC-3C44E3CB5A51}" presName="Name8" presStyleCnt="0"/>
      <dgm:spPr/>
    </dgm:pt>
    <dgm:pt modelId="{A6FD4422-6A80-4C17-B96E-A65AADC8DB87}" type="pres">
      <dgm:prSet presAssocID="{FC67B354-4573-44CC-A8CC-3C44E3CB5A51}" presName="level" presStyleLbl="node1" presStyleIdx="1" presStyleCnt="5">
        <dgm:presLayoutVars>
          <dgm:chMax val="1"/>
          <dgm:bulletEnabled val="1"/>
        </dgm:presLayoutVars>
      </dgm:prSet>
      <dgm:spPr/>
    </dgm:pt>
    <dgm:pt modelId="{26979800-0D5A-4AD8-A4BF-AB4478C3D604}" type="pres">
      <dgm:prSet presAssocID="{FC67B354-4573-44CC-A8CC-3C44E3CB5A5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DB315DC-3CF6-444B-B6F2-E11AA9B33A9A}" type="pres">
      <dgm:prSet presAssocID="{F3A5A176-9A34-4270-B018-C1C93EE71AB7}" presName="Name8" presStyleCnt="0"/>
      <dgm:spPr/>
    </dgm:pt>
    <dgm:pt modelId="{32615632-752F-4C70-991E-46D152421E67}" type="pres">
      <dgm:prSet presAssocID="{F3A5A176-9A34-4270-B018-C1C93EE71AB7}" presName="level" presStyleLbl="node1" presStyleIdx="2" presStyleCnt="5">
        <dgm:presLayoutVars>
          <dgm:chMax val="1"/>
          <dgm:bulletEnabled val="1"/>
        </dgm:presLayoutVars>
      </dgm:prSet>
      <dgm:spPr/>
    </dgm:pt>
    <dgm:pt modelId="{AC100CBD-9051-47AE-9CDA-C7101A414A6D}" type="pres">
      <dgm:prSet presAssocID="{F3A5A176-9A34-4270-B018-C1C93EE71AB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88EA407-5F54-4324-BAC7-0679EACD53B5}" type="pres">
      <dgm:prSet presAssocID="{83810C25-0BEB-464F-B2D0-5B7B8CA78283}" presName="Name8" presStyleCnt="0"/>
      <dgm:spPr/>
    </dgm:pt>
    <dgm:pt modelId="{EFAC6565-B179-4ABE-A943-F549BEE75110}" type="pres">
      <dgm:prSet presAssocID="{83810C25-0BEB-464F-B2D0-5B7B8CA78283}" presName="level" presStyleLbl="node1" presStyleIdx="3" presStyleCnt="5">
        <dgm:presLayoutVars>
          <dgm:chMax val="1"/>
          <dgm:bulletEnabled val="1"/>
        </dgm:presLayoutVars>
      </dgm:prSet>
      <dgm:spPr/>
    </dgm:pt>
    <dgm:pt modelId="{F15CFA27-054B-44AA-BD90-7444FE1AC29A}" type="pres">
      <dgm:prSet presAssocID="{83810C25-0BEB-464F-B2D0-5B7B8CA7828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9535DA3-4D8B-4E0B-B802-EF63ECAB4099}" type="pres">
      <dgm:prSet presAssocID="{A53CDB4B-825C-4DE1-A299-91BE5F7BFA42}" presName="Name8" presStyleCnt="0"/>
      <dgm:spPr/>
    </dgm:pt>
    <dgm:pt modelId="{88BC0B8A-9283-4F14-AEF1-38F994C5407C}" type="pres">
      <dgm:prSet presAssocID="{A53CDB4B-825C-4DE1-A299-91BE5F7BFA42}" presName="level" presStyleLbl="node1" presStyleIdx="4" presStyleCnt="5">
        <dgm:presLayoutVars>
          <dgm:chMax val="1"/>
          <dgm:bulletEnabled val="1"/>
        </dgm:presLayoutVars>
      </dgm:prSet>
      <dgm:spPr/>
    </dgm:pt>
    <dgm:pt modelId="{71FFD42D-817A-4A50-AB9B-A27D57258F85}" type="pres">
      <dgm:prSet presAssocID="{A53CDB4B-825C-4DE1-A299-91BE5F7BFA4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76C0016-E50F-4B4D-8760-65D43406B4F8}" srcId="{A651A371-8C02-44BC-AE29-8A21FE3B4C09}" destId="{77CE4CD1-CFB2-4A2A-AF0C-08D427887931}" srcOrd="0" destOrd="0" parTransId="{7B1A8E23-7094-4B5B-AC89-772D93CE537B}" sibTransId="{867D7A91-6E9B-45B9-A6A6-83417E2D1D86}"/>
    <dgm:cxn modelId="{D2A4171B-39CB-4669-AD09-BC15511B37C7}" type="presOf" srcId="{FC67B354-4573-44CC-A8CC-3C44E3CB5A51}" destId="{A6FD4422-6A80-4C17-B96E-A65AADC8DB87}" srcOrd="0" destOrd="0" presId="urn:microsoft.com/office/officeart/2005/8/layout/pyramid1"/>
    <dgm:cxn modelId="{EA1A6D1E-7E5D-45C8-A3EA-98393D1C15B6}" type="presOf" srcId="{A53CDB4B-825C-4DE1-A299-91BE5F7BFA42}" destId="{71FFD42D-817A-4A50-AB9B-A27D57258F85}" srcOrd="1" destOrd="0" presId="urn:microsoft.com/office/officeart/2005/8/layout/pyramid1"/>
    <dgm:cxn modelId="{38927F21-5F22-4A46-91AC-CA1DFF8F2AB7}" type="presOf" srcId="{77CE4CD1-CFB2-4A2A-AF0C-08D427887931}" destId="{493C32F2-D0EC-440D-9A51-662363845F37}" srcOrd="1" destOrd="0" presId="urn:microsoft.com/office/officeart/2005/8/layout/pyramid1"/>
    <dgm:cxn modelId="{88BACA22-DB4A-4AD9-83C6-A777B700C43E}" srcId="{A651A371-8C02-44BC-AE29-8A21FE3B4C09}" destId="{83810C25-0BEB-464F-B2D0-5B7B8CA78283}" srcOrd="3" destOrd="0" parTransId="{32563CDE-266C-4D6E-998B-6475524FA7CD}" sibTransId="{9A071E71-47E2-4D39-A022-17F0DB8A3430}"/>
    <dgm:cxn modelId="{27446B23-64ED-40A8-A9C1-81A7993D438F}" srcId="{A651A371-8C02-44BC-AE29-8A21FE3B4C09}" destId="{FC67B354-4573-44CC-A8CC-3C44E3CB5A51}" srcOrd="1" destOrd="0" parTransId="{D9F45299-D3DA-408B-9D02-3003A2F54ACF}" sibTransId="{49DED5F6-997C-4674-A40D-93987AD416C2}"/>
    <dgm:cxn modelId="{74EA795F-EFA5-4ADC-A65E-E7B37B922987}" type="presOf" srcId="{83810C25-0BEB-464F-B2D0-5B7B8CA78283}" destId="{F15CFA27-054B-44AA-BD90-7444FE1AC29A}" srcOrd="1" destOrd="0" presId="urn:microsoft.com/office/officeart/2005/8/layout/pyramid1"/>
    <dgm:cxn modelId="{09641243-95D7-45ED-B733-23AF7E420FD7}" type="presOf" srcId="{83810C25-0BEB-464F-B2D0-5B7B8CA78283}" destId="{EFAC6565-B179-4ABE-A943-F549BEE75110}" srcOrd="0" destOrd="0" presId="urn:microsoft.com/office/officeart/2005/8/layout/pyramid1"/>
    <dgm:cxn modelId="{0D6D1D6B-B3B9-4D6D-97A1-0FAB4ABA1A1C}" type="presOf" srcId="{A53CDB4B-825C-4DE1-A299-91BE5F7BFA42}" destId="{88BC0B8A-9283-4F14-AEF1-38F994C5407C}" srcOrd="0" destOrd="0" presId="urn:microsoft.com/office/officeart/2005/8/layout/pyramid1"/>
    <dgm:cxn modelId="{D2AC7181-2A1A-4D16-9D48-E0030D6571DD}" type="presOf" srcId="{FC67B354-4573-44CC-A8CC-3C44E3CB5A51}" destId="{26979800-0D5A-4AD8-A4BF-AB4478C3D604}" srcOrd="1" destOrd="0" presId="urn:microsoft.com/office/officeart/2005/8/layout/pyramid1"/>
    <dgm:cxn modelId="{E287ABB2-3637-48F0-B9BB-C87612DD7B74}" srcId="{A651A371-8C02-44BC-AE29-8A21FE3B4C09}" destId="{A53CDB4B-825C-4DE1-A299-91BE5F7BFA42}" srcOrd="4" destOrd="0" parTransId="{43B800AB-A533-45AC-93AF-214266E7B6F9}" sibTransId="{1080878C-2FE1-47E7-91F2-BC8EC348F4C0}"/>
    <dgm:cxn modelId="{1C45B9B5-DEBE-4F14-937C-B3A91351A3F3}" type="presOf" srcId="{F3A5A176-9A34-4270-B018-C1C93EE71AB7}" destId="{32615632-752F-4C70-991E-46D152421E67}" srcOrd="0" destOrd="0" presId="urn:microsoft.com/office/officeart/2005/8/layout/pyramid1"/>
    <dgm:cxn modelId="{15A2B3C3-4636-42EE-9FA4-C67D44E8499C}" type="presOf" srcId="{A651A371-8C02-44BC-AE29-8A21FE3B4C09}" destId="{5BD2026B-2DBF-4270-B8A3-99B4DD591ABD}" srcOrd="0" destOrd="0" presId="urn:microsoft.com/office/officeart/2005/8/layout/pyramid1"/>
    <dgm:cxn modelId="{49A038C5-0E0D-47E8-8810-130CA8A55700}" type="presOf" srcId="{77CE4CD1-CFB2-4A2A-AF0C-08D427887931}" destId="{D23AE99A-03B8-4685-A0B6-A3EDCCBEBA3A}" srcOrd="0" destOrd="0" presId="urn:microsoft.com/office/officeart/2005/8/layout/pyramid1"/>
    <dgm:cxn modelId="{700F33CE-CDB2-4FA1-87AA-433BC2A294E1}" srcId="{A651A371-8C02-44BC-AE29-8A21FE3B4C09}" destId="{F3A5A176-9A34-4270-B018-C1C93EE71AB7}" srcOrd="2" destOrd="0" parTransId="{E7060365-DD87-491C-8EFB-FFBBD6147269}" sibTransId="{D981EFE2-691C-415A-B7DB-6FB973DE8198}"/>
    <dgm:cxn modelId="{885C57D8-9326-4D73-92DD-51402EBFFD2B}" type="presOf" srcId="{F3A5A176-9A34-4270-B018-C1C93EE71AB7}" destId="{AC100CBD-9051-47AE-9CDA-C7101A414A6D}" srcOrd="1" destOrd="0" presId="urn:microsoft.com/office/officeart/2005/8/layout/pyramid1"/>
    <dgm:cxn modelId="{B80ABA1B-5025-4FF6-AB58-3C52FFF48D91}" type="presParOf" srcId="{5BD2026B-2DBF-4270-B8A3-99B4DD591ABD}" destId="{56DE64F4-EAF2-463E-9762-CAA9F2278264}" srcOrd="0" destOrd="0" presId="urn:microsoft.com/office/officeart/2005/8/layout/pyramid1"/>
    <dgm:cxn modelId="{D6E79D4D-8D2F-419C-BC60-CC044480F9A3}" type="presParOf" srcId="{56DE64F4-EAF2-463E-9762-CAA9F2278264}" destId="{D23AE99A-03B8-4685-A0B6-A3EDCCBEBA3A}" srcOrd="0" destOrd="0" presId="urn:microsoft.com/office/officeart/2005/8/layout/pyramid1"/>
    <dgm:cxn modelId="{E4C62933-D0C9-4E13-B9B3-86DA7D38810A}" type="presParOf" srcId="{56DE64F4-EAF2-463E-9762-CAA9F2278264}" destId="{493C32F2-D0EC-440D-9A51-662363845F37}" srcOrd="1" destOrd="0" presId="urn:microsoft.com/office/officeart/2005/8/layout/pyramid1"/>
    <dgm:cxn modelId="{EEC1B003-6F2B-44A4-AE75-15946500845F}" type="presParOf" srcId="{5BD2026B-2DBF-4270-B8A3-99B4DD591ABD}" destId="{3D0DA16F-939F-4329-834D-4FA185D5FC73}" srcOrd="1" destOrd="0" presId="urn:microsoft.com/office/officeart/2005/8/layout/pyramid1"/>
    <dgm:cxn modelId="{3BFD2242-8BE2-4CD6-8B9A-B3B0B64814F7}" type="presParOf" srcId="{3D0DA16F-939F-4329-834D-4FA185D5FC73}" destId="{A6FD4422-6A80-4C17-B96E-A65AADC8DB87}" srcOrd="0" destOrd="0" presId="urn:microsoft.com/office/officeart/2005/8/layout/pyramid1"/>
    <dgm:cxn modelId="{E216CC9E-F8D1-4F5F-A4E6-F3220D801CD6}" type="presParOf" srcId="{3D0DA16F-939F-4329-834D-4FA185D5FC73}" destId="{26979800-0D5A-4AD8-A4BF-AB4478C3D604}" srcOrd="1" destOrd="0" presId="urn:microsoft.com/office/officeart/2005/8/layout/pyramid1"/>
    <dgm:cxn modelId="{D9B73266-0F36-460B-B261-A3DF22D082E9}" type="presParOf" srcId="{5BD2026B-2DBF-4270-B8A3-99B4DD591ABD}" destId="{CDB315DC-3CF6-444B-B6F2-E11AA9B33A9A}" srcOrd="2" destOrd="0" presId="urn:microsoft.com/office/officeart/2005/8/layout/pyramid1"/>
    <dgm:cxn modelId="{219B524C-F9F1-4947-8C8B-BE24B7D3ED28}" type="presParOf" srcId="{CDB315DC-3CF6-444B-B6F2-E11AA9B33A9A}" destId="{32615632-752F-4C70-991E-46D152421E67}" srcOrd="0" destOrd="0" presId="urn:microsoft.com/office/officeart/2005/8/layout/pyramid1"/>
    <dgm:cxn modelId="{CCF92229-1C41-4C44-9D08-7251B5EA2E7E}" type="presParOf" srcId="{CDB315DC-3CF6-444B-B6F2-E11AA9B33A9A}" destId="{AC100CBD-9051-47AE-9CDA-C7101A414A6D}" srcOrd="1" destOrd="0" presId="urn:microsoft.com/office/officeart/2005/8/layout/pyramid1"/>
    <dgm:cxn modelId="{14D68B0D-0065-4857-91D7-FCB62A6AC57B}" type="presParOf" srcId="{5BD2026B-2DBF-4270-B8A3-99B4DD591ABD}" destId="{E88EA407-5F54-4324-BAC7-0679EACD53B5}" srcOrd="3" destOrd="0" presId="urn:microsoft.com/office/officeart/2005/8/layout/pyramid1"/>
    <dgm:cxn modelId="{5160CCD0-B4E7-4B9B-8E87-170AAE246506}" type="presParOf" srcId="{E88EA407-5F54-4324-BAC7-0679EACD53B5}" destId="{EFAC6565-B179-4ABE-A943-F549BEE75110}" srcOrd="0" destOrd="0" presId="urn:microsoft.com/office/officeart/2005/8/layout/pyramid1"/>
    <dgm:cxn modelId="{18383EA8-D39D-4994-984E-D815B0932323}" type="presParOf" srcId="{E88EA407-5F54-4324-BAC7-0679EACD53B5}" destId="{F15CFA27-054B-44AA-BD90-7444FE1AC29A}" srcOrd="1" destOrd="0" presId="urn:microsoft.com/office/officeart/2005/8/layout/pyramid1"/>
    <dgm:cxn modelId="{1CC8C786-7418-4918-8F51-4ABCB038620D}" type="presParOf" srcId="{5BD2026B-2DBF-4270-B8A3-99B4DD591ABD}" destId="{99535DA3-4D8B-4E0B-B802-EF63ECAB4099}" srcOrd="4" destOrd="0" presId="urn:microsoft.com/office/officeart/2005/8/layout/pyramid1"/>
    <dgm:cxn modelId="{1D62419B-D5FF-40F2-A7E3-FE234010B92E}" type="presParOf" srcId="{99535DA3-4D8B-4E0B-B802-EF63ECAB4099}" destId="{88BC0B8A-9283-4F14-AEF1-38F994C5407C}" srcOrd="0" destOrd="0" presId="urn:microsoft.com/office/officeart/2005/8/layout/pyramid1"/>
    <dgm:cxn modelId="{5189CE98-A4C0-4100-8049-398813C66E45}" type="presParOf" srcId="{99535DA3-4D8B-4E0B-B802-EF63ECAB4099}" destId="{71FFD42D-817A-4A50-AB9B-A27D57258F8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C6DCD1-FE80-496E-ADE1-C17B590474C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9D27188-DB67-4580-84B3-428336C776C1}">
      <dgm:prSet phldrT="[Texto]" custT="1"/>
      <dgm:spPr/>
      <dgm:t>
        <a:bodyPr/>
        <a:lstStyle/>
        <a:p>
          <a:r>
            <a:rPr lang="es-ES" sz="2800" b="1" dirty="0"/>
            <a:t>IRA</a:t>
          </a:r>
        </a:p>
      </dgm:t>
    </dgm:pt>
    <dgm:pt modelId="{CC413197-385B-4C4F-BD5E-5EF8D9E79CAC}" type="parTrans" cxnId="{F980DF8F-8A3E-4A0B-AAFB-F77628689858}">
      <dgm:prSet/>
      <dgm:spPr/>
      <dgm:t>
        <a:bodyPr/>
        <a:lstStyle/>
        <a:p>
          <a:endParaRPr lang="es-ES" sz="2000"/>
        </a:p>
      </dgm:t>
    </dgm:pt>
    <dgm:pt modelId="{FF2CF111-B385-4AFB-94F6-B84B073C530B}" type="sibTrans" cxnId="{F980DF8F-8A3E-4A0B-AAFB-F77628689858}">
      <dgm:prSet/>
      <dgm:spPr/>
      <dgm:t>
        <a:bodyPr/>
        <a:lstStyle/>
        <a:p>
          <a:endParaRPr lang="es-ES" sz="2000"/>
        </a:p>
      </dgm:t>
    </dgm:pt>
    <dgm:pt modelId="{2E8F73E1-9C78-4F8C-ADB5-54F1FD2C493A}">
      <dgm:prSet phldrT="[Texto]" custT="1"/>
      <dgm:spPr/>
      <dgm:t>
        <a:bodyPr/>
        <a:lstStyle/>
        <a:p>
          <a:r>
            <a:rPr lang="es-ES" sz="1600" dirty="0"/>
            <a:t>Notificación colectiva</a:t>
          </a:r>
        </a:p>
      </dgm:t>
    </dgm:pt>
    <dgm:pt modelId="{87A88C8A-C540-4A25-B3B9-1D979A1D508D}" type="parTrans" cxnId="{18CB783B-911C-49A1-9F0E-86461E3CC9A8}">
      <dgm:prSet/>
      <dgm:spPr/>
      <dgm:t>
        <a:bodyPr/>
        <a:lstStyle/>
        <a:p>
          <a:endParaRPr lang="es-ES" sz="2000"/>
        </a:p>
      </dgm:t>
    </dgm:pt>
    <dgm:pt modelId="{B8AAB94E-B765-49D5-8F75-8EE8A7C84B81}" type="sibTrans" cxnId="{18CB783B-911C-49A1-9F0E-86461E3CC9A8}">
      <dgm:prSet/>
      <dgm:spPr/>
      <dgm:t>
        <a:bodyPr/>
        <a:lstStyle/>
        <a:p>
          <a:endParaRPr lang="es-ES" sz="2000"/>
        </a:p>
      </dgm:t>
    </dgm:pt>
    <dgm:pt modelId="{2D24DD08-9CBB-485F-9CA4-D8EB527823A0}">
      <dgm:prSet phldrT="[Texto]" custT="1"/>
      <dgm:spPr/>
      <dgm:t>
        <a:bodyPr/>
        <a:lstStyle/>
        <a:p>
          <a:r>
            <a:rPr lang="es-ES" sz="1600" dirty="0"/>
            <a:t>Morbilidad</a:t>
          </a:r>
        </a:p>
      </dgm:t>
    </dgm:pt>
    <dgm:pt modelId="{559D4C81-B54B-4431-8F98-F6291ED4525E}" type="parTrans" cxnId="{47189B9E-2D73-41A9-B519-16EE9C081E59}">
      <dgm:prSet/>
      <dgm:spPr/>
      <dgm:t>
        <a:bodyPr/>
        <a:lstStyle/>
        <a:p>
          <a:endParaRPr lang="es-ES" sz="2000"/>
        </a:p>
      </dgm:t>
    </dgm:pt>
    <dgm:pt modelId="{3B267226-A5B7-42DD-8AA9-8243D4C092BA}" type="sibTrans" cxnId="{47189B9E-2D73-41A9-B519-16EE9C081E59}">
      <dgm:prSet/>
      <dgm:spPr/>
      <dgm:t>
        <a:bodyPr/>
        <a:lstStyle/>
        <a:p>
          <a:endParaRPr lang="es-ES" sz="2000"/>
        </a:p>
      </dgm:t>
    </dgm:pt>
    <dgm:pt modelId="{04CBCFF3-2B5F-4ADC-9824-FF530A865858}">
      <dgm:prSet phldrT="[Texto]" custT="1"/>
      <dgm:spPr/>
      <dgm:t>
        <a:bodyPr/>
        <a:lstStyle/>
        <a:p>
          <a:r>
            <a:rPr lang="es-ES" sz="1600" dirty="0"/>
            <a:t>Notificación individual</a:t>
          </a:r>
        </a:p>
      </dgm:t>
    </dgm:pt>
    <dgm:pt modelId="{831C8622-E52B-4F2A-B28A-66F95512F4C4}" type="parTrans" cxnId="{C853082B-3912-4762-A1C9-46871F3D2DC0}">
      <dgm:prSet/>
      <dgm:spPr/>
      <dgm:t>
        <a:bodyPr/>
        <a:lstStyle/>
        <a:p>
          <a:endParaRPr lang="es-ES" sz="2000"/>
        </a:p>
      </dgm:t>
    </dgm:pt>
    <dgm:pt modelId="{81C8069F-EB1D-49DC-8021-CEDC88C4B9DE}" type="sibTrans" cxnId="{C853082B-3912-4762-A1C9-46871F3D2DC0}">
      <dgm:prSet/>
      <dgm:spPr/>
      <dgm:t>
        <a:bodyPr/>
        <a:lstStyle/>
        <a:p>
          <a:endParaRPr lang="es-ES" sz="2000"/>
        </a:p>
      </dgm:t>
    </dgm:pt>
    <dgm:pt modelId="{F0590D41-3E57-4CF8-9085-1479C83EA5EC}">
      <dgm:prSet phldrT="[Texto]" custT="1"/>
      <dgm:spPr/>
      <dgm:t>
        <a:bodyPr/>
        <a:lstStyle/>
        <a:p>
          <a:r>
            <a:rPr lang="es-ES" sz="1600" dirty="0"/>
            <a:t>ESI-IRAG</a:t>
          </a:r>
        </a:p>
        <a:p>
          <a:r>
            <a:rPr lang="es-ES" sz="1600" dirty="0"/>
            <a:t>Centinela</a:t>
          </a:r>
        </a:p>
      </dgm:t>
    </dgm:pt>
    <dgm:pt modelId="{2449D453-B6CD-4F7E-9628-F0908001FBA0}" type="parTrans" cxnId="{315AE5E7-86AE-437D-ABF1-11EEC03B0BFA}">
      <dgm:prSet/>
      <dgm:spPr/>
      <dgm:t>
        <a:bodyPr/>
        <a:lstStyle/>
        <a:p>
          <a:endParaRPr lang="es-ES" sz="2000"/>
        </a:p>
      </dgm:t>
    </dgm:pt>
    <dgm:pt modelId="{59330E64-CFBB-4884-B482-D4F0EAE05BD0}" type="sibTrans" cxnId="{315AE5E7-86AE-437D-ABF1-11EEC03B0BFA}">
      <dgm:prSet/>
      <dgm:spPr/>
      <dgm:t>
        <a:bodyPr/>
        <a:lstStyle/>
        <a:p>
          <a:endParaRPr lang="es-ES" sz="2000"/>
        </a:p>
      </dgm:t>
    </dgm:pt>
    <dgm:pt modelId="{72E0EE44-0E35-4AAC-8D05-47911204BDFD}">
      <dgm:prSet custT="1"/>
      <dgm:spPr/>
      <dgm:t>
        <a:bodyPr/>
        <a:lstStyle/>
        <a:p>
          <a:r>
            <a:rPr lang="es-ES" sz="1600" b="0" dirty="0"/>
            <a:t>IRAG inusitado</a:t>
          </a:r>
        </a:p>
      </dgm:t>
    </dgm:pt>
    <dgm:pt modelId="{1DE878F7-C7BA-4D1F-9778-839D2A3C3540}" type="parTrans" cxnId="{56D4C908-B9A8-4013-9A16-DE8C838B8BEB}">
      <dgm:prSet/>
      <dgm:spPr/>
      <dgm:t>
        <a:bodyPr/>
        <a:lstStyle/>
        <a:p>
          <a:endParaRPr lang="es-ES" sz="2000"/>
        </a:p>
      </dgm:t>
    </dgm:pt>
    <dgm:pt modelId="{E4E76DE4-B4E0-40B4-97FB-E3BF2E414F21}" type="sibTrans" cxnId="{56D4C908-B9A8-4013-9A16-DE8C838B8BEB}">
      <dgm:prSet/>
      <dgm:spPr/>
      <dgm:t>
        <a:bodyPr/>
        <a:lstStyle/>
        <a:p>
          <a:endParaRPr lang="es-ES" sz="2000"/>
        </a:p>
      </dgm:t>
    </dgm:pt>
    <dgm:pt modelId="{AB90A12F-3BBA-4440-9600-4A898EEBE7EA}">
      <dgm:prSet custT="1"/>
      <dgm:spPr/>
      <dgm:t>
        <a:bodyPr/>
        <a:lstStyle/>
        <a:p>
          <a:r>
            <a:rPr lang="es-ES" sz="1600" dirty="0"/>
            <a:t>Muertes en &lt; de 5 años</a:t>
          </a:r>
        </a:p>
      </dgm:t>
    </dgm:pt>
    <dgm:pt modelId="{35B10591-501E-4F58-9165-CC1284096D89}" type="parTrans" cxnId="{C3963EB8-F087-4399-8C11-7C1F9A0DBA1E}">
      <dgm:prSet/>
      <dgm:spPr/>
      <dgm:t>
        <a:bodyPr/>
        <a:lstStyle/>
        <a:p>
          <a:endParaRPr lang="es-ES" sz="2000"/>
        </a:p>
      </dgm:t>
    </dgm:pt>
    <dgm:pt modelId="{FB854361-F681-40C0-80A7-DD378DEF6B9D}" type="sibTrans" cxnId="{C3963EB8-F087-4399-8C11-7C1F9A0DBA1E}">
      <dgm:prSet/>
      <dgm:spPr/>
      <dgm:t>
        <a:bodyPr/>
        <a:lstStyle/>
        <a:p>
          <a:endParaRPr lang="es-ES" sz="2000"/>
        </a:p>
      </dgm:t>
    </dgm:pt>
    <dgm:pt modelId="{891B5596-538C-4F9F-82E2-325887A6DA80}">
      <dgm:prSet custT="1"/>
      <dgm:spPr/>
      <dgm:t>
        <a:bodyPr/>
        <a:lstStyle/>
        <a:p>
          <a:r>
            <a:rPr lang="es-ES" sz="1600" dirty="0"/>
            <a:t>Consulta externa y urgencias</a:t>
          </a:r>
        </a:p>
      </dgm:t>
    </dgm:pt>
    <dgm:pt modelId="{CE4898A2-3272-49C7-AF41-6B715ABEC551}" type="parTrans" cxnId="{599357F6-17B3-435D-AC54-E990793278BA}">
      <dgm:prSet/>
      <dgm:spPr/>
      <dgm:t>
        <a:bodyPr/>
        <a:lstStyle/>
        <a:p>
          <a:endParaRPr lang="es-ES" sz="2000"/>
        </a:p>
      </dgm:t>
    </dgm:pt>
    <dgm:pt modelId="{4C8A6D4F-1802-4A70-A450-B8240B5F2488}" type="sibTrans" cxnId="{599357F6-17B3-435D-AC54-E990793278BA}">
      <dgm:prSet/>
      <dgm:spPr/>
      <dgm:t>
        <a:bodyPr/>
        <a:lstStyle/>
        <a:p>
          <a:endParaRPr lang="es-ES" sz="2000"/>
        </a:p>
      </dgm:t>
    </dgm:pt>
    <dgm:pt modelId="{9C74EA1D-19B1-472C-B8C1-9E31936F1231}">
      <dgm:prSet custT="1"/>
      <dgm:spPr/>
      <dgm:t>
        <a:bodyPr/>
        <a:lstStyle/>
        <a:p>
          <a:r>
            <a:rPr lang="es-ES" sz="1600" dirty="0"/>
            <a:t>Hospitalizados</a:t>
          </a:r>
        </a:p>
      </dgm:t>
    </dgm:pt>
    <dgm:pt modelId="{FA830AF9-3A37-4860-A4FB-710111C9C4AA}" type="parTrans" cxnId="{2E04209F-7970-4EFD-ACE6-F0AD1C118FBF}">
      <dgm:prSet/>
      <dgm:spPr/>
      <dgm:t>
        <a:bodyPr/>
        <a:lstStyle/>
        <a:p>
          <a:endParaRPr lang="es-ES" sz="2000"/>
        </a:p>
      </dgm:t>
    </dgm:pt>
    <dgm:pt modelId="{27E3A950-E3E0-49E5-9396-0BE56584C47B}" type="sibTrans" cxnId="{2E04209F-7970-4EFD-ACE6-F0AD1C118FBF}">
      <dgm:prSet/>
      <dgm:spPr/>
      <dgm:t>
        <a:bodyPr/>
        <a:lstStyle/>
        <a:p>
          <a:endParaRPr lang="es-ES" sz="2000"/>
        </a:p>
      </dgm:t>
    </dgm:pt>
    <dgm:pt modelId="{B6C44608-BAE2-44A7-886B-616C83BA32E8}">
      <dgm:prSet custT="1"/>
      <dgm:spPr/>
      <dgm:t>
        <a:bodyPr/>
        <a:lstStyle/>
        <a:p>
          <a:r>
            <a:rPr lang="es-ES" sz="1600" dirty="0"/>
            <a:t>Hospitalizados en UCI</a:t>
          </a:r>
        </a:p>
      </dgm:t>
    </dgm:pt>
    <dgm:pt modelId="{F228F554-723D-4471-AEE2-671367CA3D1F}" type="parTrans" cxnId="{F756136A-CF7F-431F-902F-1316E3E512E9}">
      <dgm:prSet/>
      <dgm:spPr/>
      <dgm:t>
        <a:bodyPr/>
        <a:lstStyle/>
        <a:p>
          <a:endParaRPr lang="es-ES" sz="2000"/>
        </a:p>
      </dgm:t>
    </dgm:pt>
    <dgm:pt modelId="{EB3A0641-641B-4394-B896-8FF74974815D}" type="sibTrans" cxnId="{F756136A-CF7F-431F-902F-1316E3E512E9}">
      <dgm:prSet/>
      <dgm:spPr/>
      <dgm:t>
        <a:bodyPr/>
        <a:lstStyle/>
        <a:p>
          <a:endParaRPr lang="es-ES" sz="2000"/>
        </a:p>
      </dgm:t>
    </dgm:pt>
    <dgm:pt modelId="{C808B460-6D42-449D-9A4D-899755E3D890}">
      <dgm:prSet/>
      <dgm:spPr/>
      <dgm:t>
        <a:bodyPr/>
        <a:lstStyle/>
        <a:p>
          <a:r>
            <a:rPr lang="es-CO" dirty="0"/>
            <a:t>Virus nuevo</a:t>
          </a:r>
        </a:p>
      </dgm:t>
    </dgm:pt>
    <dgm:pt modelId="{33721FDA-9D93-4A69-8151-34CAEB251C17}" type="parTrans" cxnId="{55EA2BBA-2693-4D90-9455-BDB17AF1B762}">
      <dgm:prSet/>
      <dgm:spPr/>
      <dgm:t>
        <a:bodyPr/>
        <a:lstStyle/>
        <a:p>
          <a:endParaRPr lang="es-CO"/>
        </a:p>
      </dgm:t>
    </dgm:pt>
    <dgm:pt modelId="{BCB164AE-3600-4BAB-A8FE-829FC14BD64A}" type="sibTrans" cxnId="{55EA2BBA-2693-4D90-9455-BDB17AF1B762}">
      <dgm:prSet/>
      <dgm:spPr/>
      <dgm:t>
        <a:bodyPr/>
        <a:lstStyle/>
        <a:p>
          <a:endParaRPr lang="es-CO"/>
        </a:p>
      </dgm:t>
    </dgm:pt>
    <dgm:pt modelId="{149CA84D-5060-4428-878C-7134826296AB}" type="pres">
      <dgm:prSet presAssocID="{79C6DCD1-FE80-496E-ADE1-C17B590474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DED7FC-4D73-4528-BCA6-AD674540223E}" type="pres">
      <dgm:prSet presAssocID="{C9D27188-DB67-4580-84B3-428336C776C1}" presName="hierRoot1" presStyleCnt="0"/>
      <dgm:spPr/>
    </dgm:pt>
    <dgm:pt modelId="{D3357299-C80E-4DE8-BAF1-F24FD1B72E01}" type="pres">
      <dgm:prSet presAssocID="{C9D27188-DB67-4580-84B3-428336C776C1}" presName="composite" presStyleCnt="0"/>
      <dgm:spPr/>
    </dgm:pt>
    <dgm:pt modelId="{110AEAD5-3B4B-4268-9792-488C5D20C447}" type="pres">
      <dgm:prSet presAssocID="{C9D27188-DB67-4580-84B3-428336C776C1}" presName="background" presStyleLbl="node0" presStyleIdx="0" presStyleCnt="1"/>
      <dgm:spPr/>
    </dgm:pt>
    <dgm:pt modelId="{1AE99093-45B0-45E3-997E-BA3443DC0EB6}" type="pres">
      <dgm:prSet presAssocID="{C9D27188-DB67-4580-84B3-428336C776C1}" presName="text" presStyleLbl="fgAcc0" presStyleIdx="0" presStyleCnt="1">
        <dgm:presLayoutVars>
          <dgm:chPref val="3"/>
        </dgm:presLayoutVars>
      </dgm:prSet>
      <dgm:spPr/>
    </dgm:pt>
    <dgm:pt modelId="{B50597F8-8432-4816-953D-D70791A0AF22}" type="pres">
      <dgm:prSet presAssocID="{C9D27188-DB67-4580-84B3-428336C776C1}" presName="hierChild2" presStyleCnt="0"/>
      <dgm:spPr/>
    </dgm:pt>
    <dgm:pt modelId="{60F5DAC2-7D1B-4E23-8F31-BBD1C8771098}" type="pres">
      <dgm:prSet presAssocID="{87A88C8A-C540-4A25-B3B9-1D979A1D508D}" presName="Name10" presStyleLbl="parChTrans1D2" presStyleIdx="0" presStyleCnt="2"/>
      <dgm:spPr/>
    </dgm:pt>
    <dgm:pt modelId="{CF44E011-19A5-4807-A629-7D337637B6A6}" type="pres">
      <dgm:prSet presAssocID="{2E8F73E1-9C78-4F8C-ADB5-54F1FD2C493A}" presName="hierRoot2" presStyleCnt="0"/>
      <dgm:spPr/>
    </dgm:pt>
    <dgm:pt modelId="{14B39C6D-1D62-4BEF-A935-657015C1F5FB}" type="pres">
      <dgm:prSet presAssocID="{2E8F73E1-9C78-4F8C-ADB5-54F1FD2C493A}" presName="composite2" presStyleCnt="0"/>
      <dgm:spPr/>
    </dgm:pt>
    <dgm:pt modelId="{0455E7E5-0239-4D35-B448-CEA87079C55A}" type="pres">
      <dgm:prSet presAssocID="{2E8F73E1-9C78-4F8C-ADB5-54F1FD2C493A}" presName="background2" presStyleLbl="node2" presStyleIdx="0" presStyleCnt="2"/>
      <dgm:spPr/>
    </dgm:pt>
    <dgm:pt modelId="{C0A93A6B-AB34-4579-98AC-B4DF276C50C2}" type="pres">
      <dgm:prSet presAssocID="{2E8F73E1-9C78-4F8C-ADB5-54F1FD2C493A}" presName="text2" presStyleLbl="fgAcc2" presStyleIdx="0" presStyleCnt="2" custScaleX="131539" custLinFactX="-5214" custLinFactNeighborX="-100000" custLinFactNeighborY="23178">
        <dgm:presLayoutVars>
          <dgm:chPref val="3"/>
        </dgm:presLayoutVars>
      </dgm:prSet>
      <dgm:spPr/>
    </dgm:pt>
    <dgm:pt modelId="{A2F64786-01A9-499E-A13A-50705AE1A475}" type="pres">
      <dgm:prSet presAssocID="{2E8F73E1-9C78-4F8C-ADB5-54F1FD2C493A}" presName="hierChild3" presStyleCnt="0"/>
      <dgm:spPr/>
    </dgm:pt>
    <dgm:pt modelId="{62529D0C-8570-4AD0-8E24-07DBEC2799F7}" type="pres">
      <dgm:prSet presAssocID="{559D4C81-B54B-4431-8F98-F6291ED4525E}" presName="Name17" presStyleLbl="parChTrans1D3" presStyleIdx="0" presStyleCnt="5"/>
      <dgm:spPr/>
    </dgm:pt>
    <dgm:pt modelId="{14287BEC-FBF5-44A4-8B2D-D57CEE95A897}" type="pres">
      <dgm:prSet presAssocID="{2D24DD08-9CBB-485F-9CA4-D8EB527823A0}" presName="hierRoot3" presStyleCnt="0"/>
      <dgm:spPr/>
    </dgm:pt>
    <dgm:pt modelId="{2C1D8407-09A3-4C9C-A867-C4DC4CD5A4E7}" type="pres">
      <dgm:prSet presAssocID="{2D24DD08-9CBB-485F-9CA4-D8EB527823A0}" presName="composite3" presStyleCnt="0"/>
      <dgm:spPr/>
    </dgm:pt>
    <dgm:pt modelId="{01624FBE-C621-4494-AC28-952914BC8D82}" type="pres">
      <dgm:prSet presAssocID="{2D24DD08-9CBB-485F-9CA4-D8EB527823A0}" presName="background3" presStyleLbl="node3" presStyleIdx="0" presStyleCnt="5"/>
      <dgm:spPr/>
    </dgm:pt>
    <dgm:pt modelId="{2F910521-B28E-4B16-B1B1-5112B7884792}" type="pres">
      <dgm:prSet presAssocID="{2D24DD08-9CBB-485F-9CA4-D8EB527823A0}" presName="text3" presStyleLbl="fgAcc3" presStyleIdx="0" presStyleCnt="5" custLinFactNeighborX="-94435" custLinFactNeighborY="18039">
        <dgm:presLayoutVars>
          <dgm:chPref val="3"/>
        </dgm:presLayoutVars>
      </dgm:prSet>
      <dgm:spPr/>
    </dgm:pt>
    <dgm:pt modelId="{715F312E-B1DB-4C67-9579-4A3A2AF8F665}" type="pres">
      <dgm:prSet presAssocID="{2D24DD08-9CBB-485F-9CA4-D8EB527823A0}" presName="hierChild4" presStyleCnt="0"/>
      <dgm:spPr/>
    </dgm:pt>
    <dgm:pt modelId="{24205A43-6BC8-476B-8354-0390AE4ED5EB}" type="pres">
      <dgm:prSet presAssocID="{CE4898A2-3272-49C7-AF41-6B715ABEC551}" presName="Name23" presStyleLbl="parChTrans1D4" presStyleIdx="0" presStyleCnt="3"/>
      <dgm:spPr/>
    </dgm:pt>
    <dgm:pt modelId="{BFB862AA-6082-44FF-882A-95365C378B6F}" type="pres">
      <dgm:prSet presAssocID="{891B5596-538C-4F9F-82E2-325887A6DA80}" presName="hierRoot4" presStyleCnt="0"/>
      <dgm:spPr/>
    </dgm:pt>
    <dgm:pt modelId="{1B943AD2-B083-4FCB-BDC0-08948FF87BEA}" type="pres">
      <dgm:prSet presAssocID="{891B5596-538C-4F9F-82E2-325887A6DA80}" presName="composite4" presStyleCnt="0"/>
      <dgm:spPr/>
    </dgm:pt>
    <dgm:pt modelId="{712F2FF7-EA4F-442A-9A66-A813630A2F67}" type="pres">
      <dgm:prSet presAssocID="{891B5596-538C-4F9F-82E2-325887A6DA80}" presName="background4" presStyleLbl="node4" presStyleIdx="0" presStyleCnt="3"/>
      <dgm:spPr/>
    </dgm:pt>
    <dgm:pt modelId="{0E90131D-BE56-4D22-AEB6-2C8CA34CFDC3}" type="pres">
      <dgm:prSet presAssocID="{891B5596-538C-4F9F-82E2-325887A6DA80}" presName="text4" presStyleLbl="fgAcc4" presStyleIdx="0" presStyleCnt="3" custScaleX="125681" custScaleY="90787" custLinFactX="-9512" custLinFactNeighborX="-100000" custLinFactNeighborY="1600">
        <dgm:presLayoutVars>
          <dgm:chPref val="3"/>
        </dgm:presLayoutVars>
      </dgm:prSet>
      <dgm:spPr/>
    </dgm:pt>
    <dgm:pt modelId="{9385FFA4-DED1-420C-8D8A-E2E892029202}" type="pres">
      <dgm:prSet presAssocID="{891B5596-538C-4F9F-82E2-325887A6DA80}" presName="hierChild5" presStyleCnt="0"/>
      <dgm:spPr/>
    </dgm:pt>
    <dgm:pt modelId="{265BA4BB-8A85-4399-B1E1-52CC482C3C43}" type="pres">
      <dgm:prSet presAssocID="{FA830AF9-3A37-4860-A4FB-710111C9C4AA}" presName="Name23" presStyleLbl="parChTrans1D4" presStyleIdx="1" presStyleCnt="3"/>
      <dgm:spPr/>
    </dgm:pt>
    <dgm:pt modelId="{2D02DFAB-5873-4FA7-B4D3-A1F94DBA82E6}" type="pres">
      <dgm:prSet presAssocID="{9C74EA1D-19B1-472C-B8C1-9E31936F1231}" presName="hierRoot4" presStyleCnt="0"/>
      <dgm:spPr/>
    </dgm:pt>
    <dgm:pt modelId="{1F4E3BA4-3862-4179-B805-A6735933C516}" type="pres">
      <dgm:prSet presAssocID="{9C74EA1D-19B1-472C-B8C1-9E31936F1231}" presName="composite4" presStyleCnt="0"/>
      <dgm:spPr/>
    </dgm:pt>
    <dgm:pt modelId="{3B42C7E4-E2D7-4A37-823B-AFF99F1923F2}" type="pres">
      <dgm:prSet presAssocID="{9C74EA1D-19B1-472C-B8C1-9E31936F1231}" presName="background4" presStyleLbl="node4" presStyleIdx="1" presStyleCnt="3"/>
      <dgm:spPr/>
    </dgm:pt>
    <dgm:pt modelId="{6DB80CAA-2821-4D2E-9005-8186683C1EE3}" type="pres">
      <dgm:prSet presAssocID="{9C74EA1D-19B1-472C-B8C1-9E31936F1231}" presName="text4" presStyleLbl="fgAcc4" presStyleIdx="1" presStyleCnt="3" custScaleX="131011" custLinFactX="-9077" custLinFactNeighborX="-100000" custLinFactNeighborY="197">
        <dgm:presLayoutVars>
          <dgm:chPref val="3"/>
        </dgm:presLayoutVars>
      </dgm:prSet>
      <dgm:spPr/>
    </dgm:pt>
    <dgm:pt modelId="{0990968E-C1D6-4861-B67C-FA339FBADB01}" type="pres">
      <dgm:prSet presAssocID="{9C74EA1D-19B1-472C-B8C1-9E31936F1231}" presName="hierChild5" presStyleCnt="0"/>
      <dgm:spPr/>
    </dgm:pt>
    <dgm:pt modelId="{2E57EFB5-9ED5-4A2E-838D-467B85073AB2}" type="pres">
      <dgm:prSet presAssocID="{F228F554-723D-4471-AEE2-671367CA3D1F}" presName="Name23" presStyleLbl="parChTrans1D4" presStyleIdx="2" presStyleCnt="3"/>
      <dgm:spPr/>
    </dgm:pt>
    <dgm:pt modelId="{B5B7A0B3-A1D7-4BE5-9383-7DB01F1A84A8}" type="pres">
      <dgm:prSet presAssocID="{B6C44608-BAE2-44A7-886B-616C83BA32E8}" presName="hierRoot4" presStyleCnt="0"/>
      <dgm:spPr/>
    </dgm:pt>
    <dgm:pt modelId="{CB721518-5244-40B5-96F0-FA23425F480D}" type="pres">
      <dgm:prSet presAssocID="{B6C44608-BAE2-44A7-886B-616C83BA32E8}" presName="composite4" presStyleCnt="0"/>
      <dgm:spPr/>
    </dgm:pt>
    <dgm:pt modelId="{2FBB4DF8-40F1-4327-AAC4-6F4D4B2656F4}" type="pres">
      <dgm:prSet presAssocID="{B6C44608-BAE2-44A7-886B-616C83BA32E8}" presName="background4" presStyleLbl="node4" presStyleIdx="2" presStyleCnt="3"/>
      <dgm:spPr/>
    </dgm:pt>
    <dgm:pt modelId="{1F67F8E3-6ED9-4DB7-BB3C-CEC946FA3B9C}" type="pres">
      <dgm:prSet presAssocID="{B6C44608-BAE2-44A7-886B-616C83BA32E8}" presName="text4" presStyleLbl="fgAcc4" presStyleIdx="2" presStyleCnt="3" custScaleX="104535" custScaleY="88629" custLinFactX="-13694" custLinFactNeighborX="-100000" custLinFactNeighborY="2034">
        <dgm:presLayoutVars>
          <dgm:chPref val="3"/>
        </dgm:presLayoutVars>
      </dgm:prSet>
      <dgm:spPr/>
    </dgm:pt>
    <dgm:pt modelId="{5FF160E0-8A41-4AAD-AC76-D82412DE9DDA}" type="pres">
      <dgm:prSet presAssocID="{B6C44608-BAE2-44A7-886B-616C83BA32E8}" presName="hierChild5" presStyleCnt="0"/>
      <dgm:spPr/>
    </dgm:pt>
    <dgm:pt modelId="{20CC9A3D-8F55-4858-8CE0-ADC72E949237}" type="pres">
      <dgm:prSet presAssocID="{831C8622-E52B-4F2A-B28A-66F95512F4C4}" presName="Name10" presStyleLbl="parChTrans1D2" presStyleIdx="1" presStyleCnt="2"/>
      <dgm:spPr/>
    </dgm:pt>
    <dgm:pt modelId="{BCA4C3EA-F61E-49FC-B8AC-6A7C8494AFF5}" type="pres">
      <dgm:prSet presAssocID="{04CBCFF3-2B5F-4ADC-9824-FF530A865858}" presName="hierRoot2" presStyleCnt="0"/>
      <dgm:spPr/>
    </dgm:pt>
    <dgm:pt modelId="{5C9B4710-55CA-4B1C-AAB0-FCF515EEC800}" type="pres">
      <dgm:prSet presAssocID="{04CBCFF3-2B5F-4ADC-9824-FF530A865858}" presName="composite2" presStyleCnt="0"/>
      <dgm:spPr/>
    </dgm:pt>
    <dgm:pt modelId="{303FE43A-33E8-4FB3-89D9-5C59F10EB69D}" type="pres">
      <dgm:prSet presAssocID="{04CBCFF3-2B5F-4ADC-9824-FF530A865858}" presName="background2" presStyleLbl="node2" presStyleIdx="1" presStyleCnt="2"/>
      <dgm:spPr/>
    </dgm:pt>
    <dgm:pt modelId="{A6CE7428-DBAB-40E5-A781-4DF468AEBBED}" type="pres">
      <dgm:prSet presAssocID="{04CBCFF3-2B5F-4ADC-9824-FF530A865858}" presName="text2" presStyleLbl="fgAcc2" presStyleIdx="1" presStyleCnt="2" custScaleX="118193" custLinFactX="34676" custLinFactNeighborX="100000" custLinFactNeighborY="-6493">
        <dgm:presLayoutVars>
          <dgm:chPref val="3"/>
        </dgm:presLayoutVars>
      </dgm:prSet>
      <dgm:spPr/>
    </dgm:pt>
    <dgm:pt modelId="{70DE0F8E-88E4-496B-AD2B-6F1949A41ECC}" type="pres">
      <dgm:prSet presAssocID="{04CBCFF3-2B5F-4ADC-9824-FF530A865858}" presName="hierChild3" presStyleCnt="0"/>
      <dgm:spPr/>
    </dgm:pt>
    <dgm:pt modelId="{6D3D5D3C-9EE8-46B6-B1D9-4C263F614ECF}" type="pres">
      <dgm:prSet presAssocID="{2449D453-B6CD-4F7E-9628-F0908001FBA0}" presName="Name17" presStyleLbl="parChTrans1D3" presStyleIdx="1" presStyleCnt="5"/>
      <dgm:spPr/>
    </dgm:pt>
    <dgm:pt modelId="{6DBEDB22-90C5-4C2B-B71F-1A07F0862D1B}" type="pres">
      <dgm:prSet presAssocID="{F0590D41-3E57-4CF8-9085-1479C83EA5EC}" presName="hierRoot3" presStyleCnt="0"/>
      <dgm:spPr/>
    </dgm:pt>
    <dgm:pt modelId="{503F907D-8963-4342-96D2-FF3E15DFD7D3}" type="pres">
      <dgm:prSet presAssocID="{F0590D41-3E57-4CF8-9085-1479C83EA5EC}" presName="composite3" presStyleCnt="0"/>
      <dgm:spPr/>
    </dgm:pt>
    <dgm:pt modelId="{CB4C84C1-7F57-408F-BCB5-B413E6DF37E2}" type="pres">
      <dgm:prSet presAssocID="{F0590D41-3E57-4CF8-9085-1479C83EA5EC}" presName="background3" presStyleLbl="node3" presStyleIdx="1" presStyleCnt="5"/>
      <dgm:spPr/>
    </dgm:pt>
    <dgm:pt modelId="{CC4FC7BD-39B3-48FE-B7AE-8B1F64013E9E}" type="pres">
      <dgm:prSet presAssocID="{F0590D41-3E57-4CF8-9085-1479C83EA5EC}" presName="text3" presStyleLbl="fgAcc3" presStyleIdx="1" presStyleCnt="5" custScaleX="117595" custScaleY="93407" custLinFactNeighborX="55452" custLinFactNeighborY="20021">
        <dgm:presLayoutVars>
          <dgm:chPref val="3"/>
        </dgm:presLayoutVars>
      </dgm:prSet>
      <dgm:spPr/>
    </dgm:pt>
    <dgm:pt modelId="{8478899C-7A30-435C-9BF9-2028A4FC921D}" type="pres">
      <dgm:prSet presAssocID="{F0590D41-3E57-4CF8-9085-1479C83EA5EC}" presName="hierChild4" presStyleCnt="0"/>
      <dgm:spPr/>
    </dgm:pt>
    <dgm:pt modelId="{62957C2F-4A31-498B-8F4C-2CBE7F30130C}" type="pres">
      <dgm:prSet presAssocID="{1DE878F7-C7BA-4D1F-9778-839D2A3C3540}" presName="Name17" presStyleLbl="parChTrans1D3" presStyleIdx="2" presStyleCnt="5"/>
      <dgm:spPr/>
    </dgm:pt>
    <dgm:pt modelId="{4674708F-6316-44CF-8C13-4110BAE03660}" type="pres">
      <dgm:prSet presAssocID="{72E0EE44-0E35-4AAC-8D05-47911204BDFD}" presName="hierRoot3" presStyleCnt="0"/>
      <dgm:spPr/>
    </dgm:pt>
    <dgm:pt modelId="{82382D9B-8D19-4244-839E-08B0D1F707F8}" type="pres">
      <dgm:prSet presAssocID="{72E0EE44-0E35-4AAC-8D05-47911204BDFD}" presName="composite3" presStyleCnt="0"/>
      <dgm:spPr/>
    </dgm:pt>
    <dgm:pt modelId="{51FEA7A2-91E1-41A8-B90F-1FF8FC9E3E41}" type="pres">
      <dgm:prSet presAssocID="{72E0EE44-0E35-4AAC-8D05-47911204BDFD}" presName="background3" presStyleLbl="node3" presStyleIdx="2" presStyleCnt="5"/>
      <dgm:spPr/>
    </dgm:pt>
    <dgm:pt modelId="{4A39F65D-E692-4EDF-9362-4BCE15F210D2}" type="pres">
      <dgm:prSet presAssocID="{72E0EE44-0E35-4AAC-8D05-47911204BDFD}" presName="text3" presStyleLbl="fgAcc3" presStyleIdx="2" presStyleCnt="5" custScaleX="99922" custScaleY="101902" custLinFactNeighborX="65145" custLinFactNeighborY="19616">
        <dgm:presLayoutVars>
          <dgm:chPref val="3"/>
        </dgm:presLayoutVars>
      </dgm:prSet>
      <dgm:spPr/>
    </dgm:pt>
    <dgm:pt modelId="{0B2CA769-94A9-47F0-8AFF-710A3C165D9D}" type="pres">
      <dgm:prSet presAssocID="{72E0EE44-0E35-4AAC-8D05-47911204BDFD}" presName="hierChild4" presStyleCnt="0"/>
      <dgm:spPr/>
    </dgm:pt>
    <dgm:pt modelId="{AFD3D357-7BD1-4CE8-9FEC-E6EC447A1E25}" type="pres">
      <dgm:prSet presAssocID="{35B10591-501E-4F58-9165-CC1284096D89}" presName="Name17" presStyleLbl="parChTrans1D3" presStyleIdx="3" presStyleCnt="5"/>
      <dgm:spPr/>
    </dgm:pt>
    <dgm:pt modelId="{5D4A7631-A3BA-483E-BD79-7AFAC9C8FCDF}" type="pres">
      <dgm:prSet presAssocID="{AB90A12F-3BBA-4440-9600-4A898EEBE7EA}" presName="hierRoot3" presStyleCnt="0"/>
      <dgm:spPr/>
    </dgm:pt>
    <dgm:pt modelId="{E444569C-0B34-47DD-BDD1-782078A932B5}" type="pres">
      <dgm:prSet presAssocID="{AB90A12F-3BBA-4440-9600-4A898EEBE7EA}" presName="composite3" presStyleCnt="0"/>
      <dgm:spPr/>
    </dgm:pt>
    <dgm:pt modelId="{12A7B7EA-E9ED-4400-9090-436C48BC2B25}" type="pres">
      <dgm:prSet presAssocID="{AB90A12F-3BBA-4440-9600-4A898EEBE7EA}" presName="background3" presStyleLbl="node3" presStyleIdx="3" presStyleCnt="5"/>
      <dgm:spPr/>
    </dgm:pt>
    <dgm:pt modelId="{73072BB9-91CD-40CD-AAEF-6F7BF4EFF9D9}" type="pres">
      <dgm:prSet presAssocID="{AB90A12F-3BBA-4440-9600-4A898EEBE7EA}" presName="text3" presStyleLbl="fgAcc3" presStyleIdx="3" presStyleCnt="5" custLinFactNeighborX="68705" custLinFactNeighborY="22058">
        <dgm:presLayoutVars>
          <dgm:chPref val="3"/>
        </dgm:presLayoutVars>
      </dgm:prSet>
      <dgm:spPr/>
    </dgm:pt>
    <dgm:pt modelId="{8AEA8A5F-0060-4251-91F1-62C0604D57FC}" type="pres">
      <dgm:prSet presAssocID="{AB90A12F-3BBA-4440-9600-4A898EEBE7EA}" presName="hierChild4" presStyleCnt="0"/>
      <dgm:spPr/>
    </dgm:pt>
    <dgm:pt modelId="{FFC6FCF3-DA85-4345-A99D-61753060B49F}" type="pres">
      <dgm:prSet presAssocID="{33721FDA-9D93-4A69-8151-34CAEB251C17}" presName="Name17" presStyleLbl="parChTrans1D3" presStyleIdx="4" presStyleCnt="5"/>
      <dgm:spPr/>
    </dgm:pt>
    <dgm:pt modelId="{B7ACEBE3-2A93-465C-9EF2-2BD1BD1149A2}" type="pres">
      <dgm:prSet presAssocID="{C808B460-6D42-449D-9A4D-899755E3D890}" presName="hierRoot3" presStyleCnt="0"/>
      <dgm:spPr/>
    </dgm:pt>
    <dgm:pt modelId="{D26A8D42-08A1-441D-9677-BDA21477DCF6}" type="pres">
      <dgm:prSet presAssocID="{C808B460-6D42-449D-9A4D-899755E3D890}" presName="composite3" presStyleCnt="0"/>
      <dgm:spPr/>
    </dgm:pt>
    <dgm:pt modelId="{20E2CF94-01F4-45C1-9814-8A1D8A602505}" type="pres">
      <dgm:prSet presAssocID="{C808B460-6D42-449D-9A4D-899755E3D890}" presName="background3" presStyleLbl="node3" presStyleIdx="4" presStyleCnt="5"/>
      <dgm:spPr/>
    </dgm:pt>
    <dgm:pt modelId="{8BCCFE0E-0E0D-4C52-A916-2A3954023788}" type="pres">
      <dgm:prSet presAssocID="{C808B460-6D42-449D-9A4D-899755E3D890}" presName="text3" presStyleLbl="fgAcc3" presStyleIdx="4" presStyleCnt="5" custLinFactNeighborX="66477" custLinFactNeighborY="17093">
        <dgm:presLayoutVars>
          <dgm:chPref val="3"/>
        </dgm:presLayoutVars>
      </dgm:prSet>
      <dgm:spPr/>
    </dgm:pt>
    <dgm:pt modelId="{1D9DA99A-9559-4F65-8417-AEA7EC76C1F3}" type="pres">
      <dgm:prSet presAssocID="{C808B460-6D42-449D-9A4D-899755E3D890}" presName="hierChild4" presStyleCnt="0"/>
      <dgm:spPr/>
    </dgm:pt>
  </dgm:ptLst>
  <dgm:cxnLst>
    <dgm:cxn modelId="{56D4C908-B9A8-4013-9A16-DE8C838B8BEB}" srcId="{04CBCFF3-2B5F-4ADC-9824-FF530A865858}" destId="{72E0EE44-0E35-4AAC-8D05-47911204BDFD}" srcOrd="1" destOrd="0" parTransId="{1DE878F7-C7BA-4D1F-9778-839D2A3C3540}" sibTransId="{E4E76DE4-B4E0-40B4-97FB-E3BF2E414F21}"/>
    <dgm:cxn modelId="{13EC8C0F-9C24-1746-85F3-83590A679C59}" type="presOf" srcId="{559D4C81-B54B-4431-8F98-F6291ED4525E}" destId="{62529D0C-8570-4AD0-8E24-07DBEC2799F7}" srcOrd="0" destOrd="0" presId="urn:microsoft.com/office/officeart/2005/8/layout/hierarchy1"/>
    <dgm:cxn modelId="{F8CBD90F-E760-E846-A7B2-7AD75C178734}" type="presOf" srcId="{FA830AF9-3A37-4860-A4FB-710111C9C4AA}" destId="{265BA4BB-8A85-4399-B1E1-52CC482C3C43}" srcOrd="0" destOrd="0" presId="urn:microsoft.com/office/officeart/2005/8/layout/hierarchy1"/>
    <dgm:cxn modelId="{A6439D10-F012-D646-AB4B-58A95E1F08F2}" type="presOf" srcId="{9C74EA1D-19B1-472C-B8C1-9E31936F1231}" destId="{6DB80CAA-2821-4D2E-9005-8186683C1EE3}" srcOrd="0" destOrd="0" presId="urn:microsoft.com/office/officeart/2005/8/layout/hierarchy1"/>
    <dgm:cxn modelId="{59902013-3196-B54C-BB9B-7FE250E293FE}" type="presOf" srcId="{831C8622-E52B-4F2A-B28A-66F95512F4C4}" destId="{20CC9A3D-8F55-4858-8CE0-ADC72E949237}" srcOrd="0" destOrd="0" presId="urn:microsoft.com/office/officeart/2005/8/layout/hierarchy1"/>
    <dgm:cxn modelId="{77FE1C15-F145-A74D-BACF-75CCAFFD5360}" type="presOf" srcId="{2E8F73E1-9C78-4F8C-ADB5-54F1FD2C493A}" destId="{C0A93A6B-AB34-4579-98AC-B4DF276C50C2}" srcOrd="0" destOrd="0" presId="urn:microsoft.com/office/officeart/2005/8/layout/hierarchy1"/>
    <dgm:cxn modelId="{3497D81E-292D-8F43-8D64-CE76D5EFBDBA}" type="presOf" srcId="{35B10591-501E-4F58-9165-CC1284096D89}" destId="{AFD3D357-7BD1-4CE8-9FEC-E6EC447A1E25}" srcOrd="0" destOrd="0" presId="urn:microsoft.com/office/officeart/2005/8/layout/hierarchy1"/>
    <dgm:cxn modelId="{4F3A8225-AC4F-9640-8FC3-0E895B81B91C}" type="presOf" srcId="{F228F554-723D-4471-AEE2-671367CA3D1F}" destId="{2E57EFB5-9ED5-4A2E-838D-467B85073AB2}" srcOrd="0" destOrd="0" presId="urn:microsoft.com/office/officeart/2005/8/layout/hierarchy1"/>
    <dgm:cxn modelId="{C853082B-3912-4762-A1C9-46871F3D2DC0}" srcId="{C9D27188-DB67-4580-84B3-428336C776C1}" destId="{04CBCFF3-2B5F-4ADC-9824-FF530A865858}" srcOrd="1" destOrd="0" parTransId="{831C8622-E52B-4F2A-B28A-66F95512F4C4}" sibTransId="{81C8069F-EB1D-49DC-8021-CEDC88C4B9DE}"/>
    <dgm:cxn modelId="{18CB783B-911C-49A1-9F0E-86461E3CC9A8}" srcId="{C9D27188-DB67-4580-84B3-428336C776C1}" destId="{2E8F73E1-9C78-4F8C-ADB5-54F1FD2C493A}" srcOrd="0" destOrd="0" parTransId="{87A88C8A-C540-4A25-B3B9-1D979A1D508D}" sibTransId="{B8AAB94E-B765-49D5-8F75-8EE8A7C84B81}"/>
    <dgm:cxn modelId="{F756136A-CF7F-431F-902F-1316E3E512E9}" srcId="{2D24DD08-9CBB-485F-9CA4-D8EB527823A0}" destId="{B6C44608-BAE2-44A7-886B-616C83BA32E8}" srcOrd="2" destOrd="0" parTransId="{F228F554-723D-4471-AEE2-671367CA3D1F}" sibTransId="{EB3A0641-641B-4394-B896-8FF74974815D}"/>
    <dgm:cxn modelId="{E426FC7C-D29D-C64D-BE7E-013AD4C5732D}" type="presOf" srcId="{891B5596-538C-4F9F-82E2-325887A6DA80}" destId="{0E90131D-BE56-4D22-AEB6-2C8CA34CFDC3}" srcOrd="0" destOrd="0" presId="urn:microsoft.com/office/officeart/2005/8/layout/hierarchy1"/>
    <dgm:cxn modelId="{77982280-5BDE-5546-83D9-6B183A51FF90}" type="presOf" srcId="{B6C44608-BAE2-44A7-886B-616C83BA32E8}" destId="{1F67F8E3-6ED9-4DB7-BB3C-CEC946FA3B9C}" srcOrd="0" destOrd="0" presId="urn:microsoft.com/office/officeart/2005/8/layout/hierarchy1"/>
    <dgm:cxn modelId="{D4C38A88-F02B-6B4D-A06E-CC416875C401}" type="presOf" srcId="{04CBCFF3-2B5F-4ADC-9824-FF530A865858}" destId="{A6CE7428-DBAB-40E5-A781-4DF468AEBBED}" srcOrd="0" destOrd="0" presId="urn:microsoft.com/office/officeart/2005/8/layout/hierarchy1"/>
    <dgm:cxn modelId="{F980DF8F-8A3E-4A0B-AAFB-F77628689858}" srcId="{79C6DCD1-FE80-496E-ADE1-C17B590474CC}" destId="{C9D27188-DB67-4580-84B3-428336C776C1}" srcOrd="0" destOrd="0" parTransId="{CC413197-385B-4C4F-BD5E-5EF8D9E79CAC}" sibTransId="{FF2CF111-B385-4AFB-94F6-B84B073C530B}"/>
    <dgm:cxn modelId="{55D29B90-26E8-6D44-990A-75725D3941DE}" type="presOf" srcId="{CE4898A2-3272-49C7-AF41-6B715ABEC551}" destId="{24205A43-6BC8-476B-8354-0390AE4ED5EB}" srcOrd="0" destOrd="0" presId="urn:microsoft.com/office/officeart/2005/8/layout/hierarchy1"/>
    <dgm:cxn modelId="{47189B9E-2D73-41A9-B519-16EE9C081E59}" srcId="{2E8F73E1-9C78-4F8C-ADB5-54F1FD2C493A}" destId="{2D24DD08-9CBB-485F-9CA4-D8EB527823A0}" srcOrd="0" destOrd="0" parTransId="{559D4C81-B54B-4431-8F98-F6291ED4525E}" sibTransId="{3B267226-A5B7-42DD-8AA9-8243D4C092BA}"/>
    <dgm:cxn modelId="{2E04209F-7970-4EFD-ACE6-F0AD1C118FBF}" srcId="{2D24DD08-9CBB-485F-9CA4-D8EB527823A0}" destId="{9C74EA1D-19B1-472C-B8C1-9E31936F1231}" srcOrd="1" destOrd="0" parTransId="{FA830AF9-3A37-4860-A4FB-710111C9C4AA}" sibTransId="{27E3A950-E3E0-49E5-9396-0BE56584C47B}"/>
    <dgm:cxn modelId="{735FF4A6-879E-1E40-ACC4-0B5885EE7EEA}" type="presOf" srcId="{79C6DCD1-FE80-496E-ADE1-C17B590474CC}" destId="{149CA84D-5060-4428-878C-7134826296AB}" srcOrd="0" destOrd="0" presId="urn:microsoft.com/office/officeart/2005/8/layout/hierarchy1"/>
    <dgm:cxn modelId="{C3963EB8-F087-4399-8C11-7C1F9A0DBA1E}" srcId="{04CBCFF3-2B5F-4ADC-9824-FF530A865858}" destId="{AB90A12F-3BBA-4440-9600-4A898EEBE7EA}" srcOrd="2" destOrd="0" parTransId="{35B10591-501E-4F58-9165-CC1284096D89}" sibTransId="{FB854361-F681-40C0-80A7-DD378DEF6B9D}"/>
    <dgm:cxn modelId="{55EA2BBA-2693-4D90-9455-BDB17AF1B762}" srcId="{04CBCFF3-2B5F-4ADC-9824-FF530A865858}" destId="{C808B460-6D42-449D-9A4D-899755E3D890}" srcOrd="3" destOrd="0" parTransId="{33721FDA-9D93-4A69-8151-34CAEB251C17}" sibTransId="{BCB164AE-3600-4BAB-A8FE-829FC14BD64A}"/>
    <dgm:cxn modelId="{CF78A5BA-FB48-7D45-A142-5D559C63A1E2}" type="presOf" srcId="{2D24DD08-9CBB-485F-9CA4-D8EB527823A0}" destId="{2F910521-B28E-4B16-B1B1-5112B7884792}" srcOrd="0" destOrd="0" presId="urn:microsoft.com/office/officeart/2005/8/layout/hierarchy1"/>
    <dgm:cxn modelId="{718D89BB-AD40-C24C-A3C4-609CC0FC70CB}" type="presOf" srcId="{AB90A12F-3BBA-4440-9600-4A898EEBE7EA}" destId="{73072BB9-91CD-40CD-AAEF-6F7BF4EFF9D9}" srcOrd="0" destOrd="0" presId="urn:microsoft.com/office/officeart/2005/8/layout/hierarchy1"/>
    <dgm:cxn modelId="{1DB323BD-1864-8043-AED9-BEFD53B9E175}" type="presOf" srcId="{2449D453-B6CD-4F7E-9628-F0908001FBA0}" destId="{6D3D5D3C-9EE8-46B6-B1D9-4C263F614ECF}" srcOrd="0" destOrd="0" presId="urn:microsoft.com/office/officeart/2005/8/layout/hierarchy1"/>
    <dgm:cxn modelId="{BCD373C2-031A-4A2B-871A-D5ECF656A9C3}" type="presOf" srcId="{33721FDA-9D93-4A69-8151-34CAEB251C17}" destId="{FFC6FCF3-DA85-4345-A99D-61753060B49F}" srcOrd="0" destOrd="0" presId="urn:microsoft.com/office/officeart/2005/8/layout/hierarchy1"/>
    <dgm:cxn modelId="{44B004C5-A3F5-FB46-B9B9-18720B422D9A}" type="presOf" srcId="{1DE878F7-C7BA-4D1F-9778-839D2A3C3540}" destId="{62957C2F-4A31-498B-8F4C-2CBE7F30130C}" srcOrd="0" destOrd="0" presId="urn:microsoft.com/office/officeart/2005/8/layout/hierarchy1"/>
    <dgm:cxn modelId="{7264CACD-45A7-C542-884C-10B64E4FA50B}" type="presOf" srcId="{87A88C8A-C540-4A25-B3B9-1D979A1D508D}" destId="{60F5DAC2-7D1B-4E23-8F31-BBD1C8771098}" srcOrd="0" destOrd="0" presId="urn:microsoft.com/office/officeart/2005/8/layout/hierarchy1"/>
    <dgm:cxn modelId="{2EEE61D4-DD58-A648-8122-BCF2592F37FC}" type="presOf" srcId="{F0590D41-3E57-4CF8-9085-1479C83EA5EC}" destId="{CC4FC7BD-39B3-48FE-B7AE-8B1F64013E9E}" srcOrd="0" destOrd="0" presId="urn:microsoft.com/office/officeart/2005/8/layout/hierarchy1"/>
    <dgm:cxn modelId="{926208DD-3782-EC47-A212-35C136EBEF85}" type="presOf" srcId="{C9D27188-DB67-4580-84B3-428336C776C1}" destId="{1AE99093-45B0-45E3-997E-BA3443DC0EB6}" srcOrd="0" destOrd="0" presId="urn:microsoft.com/office/officeart/2005/8/layout/hierarchy1"/>
    <dgm:cxn modelId="{B51E4CE0-EE1A-48D6-9529-1B4C0D616895}" type="presOf" srcId="{C808B460-6D42-449D-9A4D-899755E3D890}" destId="{8BCCFE0E-0E0D-4C52-A916-2A3954023788}" srcOrd="0" destOrd="0" presId="urn:microsoft.com/office/officeart/2005/8/layout/hierarchy1"/>
    <dgm:cxn modelId="{315AE5E7-86AE-437D-ABF1-11EEC03B0BFA}" srcId="{04CBCFF3-2B5F-4ADC-9824-FF530A865858}" destId="{F0590D41-3E57-4CF8-9085-1479C83EA5EC}" srcOrd="0" destOrd="0" parTransId="{2449D453-B6CD-4F7E-9628-F0908001FBA0}" sibTransId="{59330E64-CFBB-4884-B482-D4F0EAE05BD0}"/>
    <dgm:cxn modelId="{599357F6-17B3-435D-AC54-E990793278BA}" srcId="{2D24DD08-9CBB-485F-9CA4-D8EB527823A0}" destId="{891B5596-538C-4F9F-82E2-325887A6DA80}" srcOrd="0" destOrd="0" parTransId="{CE4898A2-3272-49C7-AF41-6B715ABEC551}" sibTransId="{4C8A6D4F-1802-4A70-A450-B8240B5F2488}"/>
    <dgm:cxn modelId="{770FAEFC-0D60-5A44-AC17-2FD0749F7D63}" type="presOf" srcId="{72E0EE44-0E35-4AAC-8D05-47911204BDFD}" destId="{4A39F65D-E692-4EDF-9362-4BCE15F210D2}" srcOrd="0" destOrd="0" presId="urn:microsoft.com/office/officeart/2005/8/layout/hierarchy1"/>
    <dgm:cxn modelId="{FA55B853-372B-834D-8073-55466C989355}" type="presParOf" srcId="{149CA84D-5060-4428-878C-7134826296AB}" destId="{B8DED7FC-4D73-4528-BCA6-AD674540223E}" srcOrd="0" destOrd="0" presId="urn:microsoft.com/office/officeart/2005/8/layout/hierarchy1"/>
    <dgm:cxn modelId="{FFE1DBA8-28D4-7144-A068-25E1BFDABA85}" type="presParOf" srcId="{B8DED7FC-4D73-4528-BCA6-AD674540223E}" destId="{D3357299-C80E-4DE8-BAF1-F24FD1B72E01}" srcOrd="0" destOrd="0" presId="urn:microsoft.com/office/officeart/2005/8/layout/hierarchy1"/>
    <dgm:cxn modelId="{F3C633B5-2D19-0F49-AEA9-C3E1882F87BA}" type="presParOf" srcId="{D3357299-C80E-4DE8-BAF1-F24FD1B72E01}" destId="{110AEAD5-3B4B-4268-9792-488C5D20C447}" srcOrd="0" destOrd="0" presId="urn:microsoft.com/office/officeart/2005/8/layout/hierarchy1"/>
    <dgm:cxn modelId="{3640694B-CD9D-2046-A2BF-F493398EC45F}" type="presParOf" srcId="{D3357299-C80E-4DE8-BAF1-F24FD1B72E01}" destId="{1AE99093-45B0-45E3-997E-BA3443DC0EB6}" srcOrd="1" destOrd="0" presId="urn:microsoft.com/office/officeart/2005/8/layout/hierarchy1"/>
    <dgm:cxn modelId="{823952FB-31C0-A04E-AB3F-73B1210AA2ED}" type="presParOf" srcId="{B8DED7FC-4D73-4528-BCA6-AD674540223E}" destId="{B50597F8-8432-4816-953D-D70791A0AF22}" srcOrd="1" destOrd="0" presId="urn:microsoft.com/office/officeart/2005/8/layout/hierarchy1"/>
    <dgm:cxn modelId="{1D4A17BE-6709-A648-8A93-6CEE7CA003CB}" type="presParOf" srcId="{B50597F8-8432-4816-953D-D70791A0AF22}" destId="{60F5DAC2-7D1B-4E23-8F31-BBD1C8771098}" srcOrd="0" destOrd="0" presId="urn:microsoft.com/office/officeart/2005/8/layout/hierarchy1"/>
    <dgm:cxn modelId="{8A2D55AB-3D0C-D446-878B-5A6AA171CECA}" type="presParOf" srcId="{B50597F8-8432-4816-953D-D70791A0AF22}" destId="{CF44E011-19A5-4807-A629-7D337637B6A6}" srcOrd="1" destOrd="0" presId="urn:microsoft.com/office/officeart/2005/8/layout/hierarchy1"/>
    <dgm:cxn modelId="{10495B8E-D66B-4B49-A1B5-48FC4B277F9F}" type="presParOf" srcId="{CF44E011-19A5-4807-A629-7D337637B6A6}" destId="{14B39C6D-1D62-4BEF-A935-657015C1F5FB}" srcOrd="0" destOrd="0" presId="urn:microsoft.com/office/officeart/2005/8/layout/hierarchy1"/>
    <dgm:cxn modelId="{998ABC98-0F6A-0345-A000-C279EE1D5CD8}" type="presParOf" srcId="{14B39C6D-1D62-4BEF-A935-657015C1F5FB}" destId="{0455E7E5-0239-4D35-B448-CEA87079C55A}" srcOrd="0" destOrd="0" presId="urn:microsoft.com/office/officeart/2005/8/layout/hierarchy1"/>
    <dgm:cxn modelId="{DE818AAE-E330-3A4C-90BB-5C633DCEE85E}" type="presParOf" srcId="{14B39C6D-1D62-4BEF-A935-657015C1F5FB}" destId="{C0A93A6B-AB34-4579-98AC-B4DF276C50C2}" srcOrd="1" destOrd="0" presId="urn:microsoft.com/office/officeart/2005/8/layout/hierarchy1"/>
    <dgm:cxn modelId="{F4AF8BF7-43CD-A24B-ADE5-6757E3DFB6C5}" type="presParOf" srcId="{CF44E011-19A5-4807-A629-7D337637B6A6}" destId="{A2F64786-01A9-499E-A13A-50705AE1A475}" srcOrd="1" destOrd="0" presId="urn:microsoft.com/office/officeart/2005/8/layout/hierarchy1"/>
    <dgm:cxn modelId="{3BED698D-2F2A-B748-882B-776B10F20C22}" type="presParOf" srcId="{A2F64786-01A9-499E-A13A-50705AE1A475}" destId="{62529D0C-8570-4AD0-8E24-07DBEC2799F7}" srcOrd="0" destOrd="0" presId="urn:microsoft.com/office/officeart/2005/8/layout/hierarchy1"/>
    <dgm:cxn modelId="{C5FFFE50-5AF1-E740-AEC7-5209747DD821}" type="presParOf" srcId="{A2F64786-01A9-499E-A13A-50705AE1A475}" destId="{14287BEC-FBF5-44A4-8B2D-D57CEE95A897}" srcOrd="1" destOrd="0" presId="urn:microsoft.com/office/officeart/2005/8/layout/hierarchy1"/>
    <dgm:cxn modelId="{888FDF36-947B-3945-98AB-26FECED2BE08}" type="presParOf" srcId="{14287BEC-FBF5-44A4-8B2D-D57CEE95A897}" destId="{2C1D8407-09A3-4C9C-A867-C4DC4CD5A4E7}" srcOrd="0" destOrd="0" presId="urn:microsoft.com/office/officeart/2005/8/layout/hierarchy1"/>
    <dgm:cxn modelId="{48ACD2B3-9D03-FE4E-AACD-890D685540DB}" type="presParOf" srcId="{2C1D8407-09A3-4C9C-A867-C4DC4CD5A4E7}" destId="{01624FBE-C621-4494-AC28-952914BC8D82}" srcOrd="0" destOrd="0" presId="urn:microsoft.com/office/officeart/2005/8/layout/hierarchy1"/>
    <dgm:cxn modelId="{42CE7022-63F9-FD41-A70A-EC1C062F5624}" type="presParOf" srcId="{2C1D8407-09A3-4C9C-A867-C4DC4CD5A4E7}" destId="{2F910521-B28E-4B16-B1B1-5112B7884792}" srcOrd="1" destOrd="0" presId="urn:microsoft.com/office/officeart/2005/8/layout/hierarchy1"/>
    <dgm:cxn modelId="{13F4E2CF-C102-E14B-8828-4FC5BC367DC7}" type="presParOf" srcId="{14287BEC-FBF5-44A4-8B2D-D57CEE95A897}" destId="{715F312E-B1DB-4C67-9579-4A3A2AF8F665}" srcOrd="1" destOrd="0" presId="urn:microsoft.com/office/officeart/2005/8/layout/hierarchy1"/>
    <dgm:cxn modelId="{876D5815-CEB3-4B40-A809-1044A57FD45A}" type="presParOf" srcId="{715F312E-B1DB-4C67-9579-4A3A2AF8F665}" destId="{24205A43-6BC8-476B-8354-0390AE4ED5EB}" srcOrd="0" destOrd="0" presId="urn:microsoft.com/office/officeart/2005/8/layout/hierarchy1"/>
    <dgm:cxn modelId="{448C6DBD-148C-3644-AC11-C99A7554C935}" type="presParOf" srcId="{715F312E-B1DB-4C67-9579-4A3A2AF8F665}" destId="{BFB862AA-6082-44FF-882A-95365C378B6F}" srcOrd="1" destOrd="0" presId="urn:microsoft.com/office/officeart/2005/8/layout/hierarchy1"/>
    <dgm:cxn modelId="{C59A673A-03CF-924B-9DA0-4D1AE1AE37D9}" type="presParOf" srcId="{BFB862AA-6082-44FF-882A-95365C378B6F}" destId="{1B943AD2-B083-4FCB-BDC0-08948FF87BEA}" srcOrd="0" destOrd="0" presId="urn:microsoft.com/office/officeart/2005/8/layout/hierarchy1"/>
    <dgm:cxn modelId="{8E80B8B7-1F59-C849-87D4-333F09C903EE}" type="presParOf" srcId="{1B943AD2-B083-4FCB-BDC0-08948FF87BEA}" destId="{712F2FF7-EA4F-442A-9A66-A813630A2F67}" srcOrd="0" destOrd="0" presId="urn:microsoft.com/office/officeart/2005/8/layout/hierarchy1"/>
    <dgm:cxn modelId="{5C4AFC5D-D25E-A145-882B-4E8C257FAB51}" type="presParOf" srcId="{1B943AD2-B083-4FCB-BDC0-08948FF87BEA}" destId="{0E90131D-BE56-4D22-AEB6-2C8CA34CFDC3}" srcOrd="1" destOrd="0" presId="urn:microsoft.com/office/officeart/2005/8/layout/hierarchy1"/>
    <dgm:cxn modelId="{249B7644-E623-7E4E-B2CA-272606099198}" type="presParOf" srcId="{BFB862AA-6082-44FF-882A-95365C378B6F}" destId="{9385FFA4-DED1-420C-8D8A-E2E892029202}" srcOrd="1" destOrd="0" presId="urn:microsoft.com/office/officeart/2005/8/layout/hierarchy1"/>
    <dgm:cxn modelId="{0554C74C-9E78-E444-BAD3-5C600BB93C8C}" type="presParOf" srcId="{715F312E-B1DB-4C67-9579-4A3A2AF8F665}" destId="{265BA4BB-8A85-4399-B1E1-52CC482C3C43}" srcOrd="2" destOrd="0" presId="urn:microsoft.com/office/officeart/2005/8/layout/hierarchy1"/>
    <dgm:cxn modelId="{D6ADCD29-72B9-794E-844B-A41630B2F30F}" type="presParOf" srcId="{715F312E-B1DB-4C67-9579-4A3A2AF8F665}" destId="{2D02DFAB-5873-4FA7-B4D3-A1F94DBA82E6}" srcOrd="3" destOrd="0" presId="urn:microsoft.com/office/officeart/2005/8/layout/hierarchy1"/>
    <dgm:cxn modelId="{2A51106A-A8F1-E547-A03C-C5841B64D0E4}" type="presParOf" srcId="{2D02DFAB-5873-4FA7-B4D3-A1F94DBA82E6}" destId="{1F4E3BA4-3862-4179-B805-A6735933C516}" srcOrd="0" destOrd="0" presId="urn:microsoft.com/office/officeart/2005/8/layout/hierarchy1"/>
    <dgm:cxn modelId="{38A8BFF4-A155-C140-BC63-EB005F7F1A6A}" type="presParOf" srcId="{1F4E3BA4-3862-4179-B805-A6735933C516}" destId="{3B42C7E4-E2D7-4A37-823B-AFF99F1923F2}" srcOrd="0" destOrd="0" presId="urn:microsoft.com/office/officeart/2005/8/layout/hierarchy1"/>
    <dgm:cxn modelId="{BFA4288A-59CB-E94F-B725-03438C8D3D44}" type="presParOf" srcId="{1F4E3BA4-3862-4179-B805-A6735933C516}" destId="{6DB80CAA-2821-4D2E-9005-8186683C1EE3}" srcOrd="1" destOrd="0" presId="urn:microsoft.com/office/officeart/2005/8/layout/hierarchy1"/>
    <dgm:cxn modelId="{982EAA14-164C-6945-84B2-BB11981DC0FF}" type="presParOf" srcId="{2D02DFAB-5873-4FA7-B4D3-A1F94DBA82E6}" destId="{0990968E-C1D6-4861-B67C-FA339FBADB01}" srcOrd="1" destOrd="0" presId="urn:microsoft.com/office/officeart/2005/8/layout/hierarchy1"/>
    <dgm:cxn modelId="{EA417430-3474-5D42-86D6-02A818CD63B1}" type="presParOf" srcId="{715F312E-B1DB-4C67-9579-4A3A2AF8F665}" destId="{2E57EFB5-9ED5-4A2E-838D-467B85073AB2}" srcOrd="4" destOrd="0" presId="urn:microsoft.com/office/officeart/2005/8/layout/hierarchy1"/>
    <dgm:cxn modelId="{C5F695F7-417D-234A-9B39-815BCF6A7F66}" type="presParOf" srcId="{715F312E-B1DB-4C67-9579-4A3A2AF8F665}" destId="{B5B7A0B3-A1D7-4BE5-9383-7DB01F1A84A8}" srcOrd="5" destOrd="0" presId="urn:microsoft.com/office/officeart/2005/8/layout/hierarchy1"/>
    <dgm:cxn modelId="{D5522F8B-9B9D-E943-A5D1-6841DDE9684B}" type="presParOf" srcId="{B5B7A0B3-A1D7-4BE5-9383-7DB01F1A84A8}" destId="{CB721518-5244-40B5-96F0-FA23425F480D}" srcOrd="0" destOrd="0" presId="urn:microsoft.com/office/officeart/2005/8/layout/hierarchy1"/>
    <dgm:cxn modelId="{15179931-2DE5-6F46-889A-3A1B209C1269}" type="presParOf" srcId="{CB721518-5244-40B5-96F0-FA23425F480D}" destId="{2FBB4DF8-40F1-4327-AAC4-6F4D4B2656F4}" srcOrd="0" destOrd="0" presId="urn:microsoft.com/office/officeart/2005/8/layout/hierarchy1"/>
    <dgm:cxn modelId="{3919A77A-848B-E641-94FE-51DFED1AC9E6}" type="presParOf" srcId="{CB721518-5244-40B5-96F0-FA23425F480D}" destId="{1F67F8E3-6ED9-4DB7-BB3C-CEC946FA3B9C}" srcOrd="1" destOrd="0" presId="urn:microsoft.com/office/officeart/2005/8/layout/hierarchy1"/>
    <dgm:cxn modelId="{5A38F86B-5C81-C745-8A9B-05E6CE9AE5DC}" type="presParOf" srcId="{B5B7A0B3-A1D7-4BE5-9383-7DB01F1A84A8}" destId="{5FF160E0-8A41-4AAD-AC76-D82412DE9DDA}" srcOrd="1" destOrd="0" presId="urn:microsoft.com/office/officeart/2005/8/layout/hierarchy1"/>
    <dgm:cxn modelId="{CCDC8FE5-F52D-4743-AEF4-72A471D66F1A}" type="presParOf" srcId="{B50597F8-8432-4816-953D-D70791A0AF22}" destId="{20CC9A3D-8F55-4858-8CE0-ADC72E949237}" srcOrd="2" destOrd="0" presId="urn:microsoft.com/office/officeart/2005/8/layout/hierarchy1"/>
    <dgm:cxn modelId="{7C185573-1108-D24C-BD5F-E98600A5F54E}" type="presParOf" srcId="{B50597F8-8432-4816-953D-D70791A0AF22}" destId="{BCA4C3EA-F61E-49FC-B8AC-6A7C8494AFF5}" srcOrd="3" destOrd="0" presId="urn:microsoft.com/office/officeart/2005/8/layout/hierarchy1"/>
    <dgm:cxn modelId="{AAC99DEB-24C6-3846-9F69-E885AAA3B91C}" type="presParOf" srcId="{BCA4C3EA-F61E-49FC-B8AC-6A7C8494AFF5}" destId="{5C9B4710-55CA-4B1C-AAB0-FCF515EEC800}" srcOrd="0" destOrd="0" presId="urn:microsoft.com/office/officeart/2005/8/layout/hierarchy1"/>
    <dgm:cxn modelId="{FE1472DF-7A15-354E-AC9A-685A538471C0}" type="presParOf" srcId="{5C9B4710-55CA-4B1C-AAB0-FCF515EEC800}" destId="{303FE43A-33E8-4FB3-89D9-5C59F10EB69D}" srcOrd="0" destOrd="0" presId="urn:microsoft.com/office/officeart/2005/8/layout/hierarchy1"/>
    <dgm:cxn modelId="{23D95CA4-4FEA-AE43-86E6-F8CAF7DDD849}" type="presParOf" srcId="{5C9B4710-55CA-4B1C-AAB0-FCF515EEC800}" destId="{A6CE7428-DBAB-40E5-A781-4DF468AEBBED}" srcOrd="1" destOrd="0" presId="urn:microsoft.com/office/officeart/2005/8/layout/hierarchy1"/>
    <dgm:cxn modelId="{55BF7443-089B-A843-A1E7-29E4288137D7}" type="presParOf" srcId="{BCA4C3EA-F61E-49FC-B8AC-6A7C8494AFF5}" destId="{70DE0F8E-88E4-496B-AD2B-6F1949A41ECC}" srcOrd="1" destOrd="0" presId="urn:microsoft.com/office/officeart/2005/8/layout/hierarchy1"/>
    <dgm:cxn modelId="{4615FAB8-CCD7-F243-B525-5C23A286DA67}" type="presParOf" srcId="{70DE0F8E-88E4-496B-AD2B-6F1949A41ECC}" destId="{6D3D5D3C-9EE8-46B6-B1D9-4C263F614ECF}" srcOrd="0" destOrd="0" presId="urn:microsoft.com/office/officeart/2005/8/layout/hierarchy1"/>
    <dgm:cxn modelId="{17C5FAA7-303F-7E4C-94B6-4B62F0A692EE}" type="presParOf" srcId="{70DE0F8E-88E4-496B-AD2B-6F1949A41ECC}" destId="{6DBEDB22-90C5-4C2B-B71F-1A07F0862D1B}" srcOrd="1" destOrd="0" presId="urn:microsoft.com/office/officeart/2005/8/layout/hierarchy1"/>
    <dgm:cxn modelId="{A10F47AE-A0E7-7546-92F0-F32ECC0B90D0}" type="presParOf" srcId="{6DBEDB22-90C5-4C2B-B71F-1A07F0862D1B}" destId="{503F907D-8963-4342-96D2-FF3E15DFD7D3}" srcOrd="0" destOrd="0" presId="urn:microsoft.com/office/officeart/2005/8/layout/hierarchy1"/>
    <dgm:cxn modelId="{A7B73E00-8705-3A40-B8E8-BBBA18468AFD}" type="presParOf" srcId="{503F907D-8963-4342-96D2-FF3E15DFD7D3}" destId="{CB4C84C1-7F57-408F-BCB5-B413E6DF37E2}" srcOrd="0" destOrd="0" presId="urn:microsoft.com/office/officeart/2005/8/layout/hierarchy1"/>
    <dgm:cxn modelId="{E7018FF2-6344-6E48-8237-1BB56EF64D80}" type="presParOf" srcId="{503F907D-8963-4342-96D2-FF3E15DFD7D3}" destId="{CC4FC7BD-39B3-48FE-B7AE-8B1F64013E9E}" srcOrd="1" destOrd="0" presId="urn:microsoft.com/office/officeart/2005/8/layout/hierarchy1"/>
    <dgm:cxn modelId="{9D70BA16-F093-154D-91AD-968C85740134}" type="presParOf" srcId="{6DBEDB22-90C5-4C2B-B71F-1A07F0862D1B}" destId="{8478899C-7A30-435C-9BF9-2028A4FC921D}" srcOrd="1" destOrd="0" presId="urn:microsoft.com/office/officeart/2005/8/layout/hierarchy1"/>
    <dgm:cxn modelId="{BBBB08CC-C8BA-6E49-B7EA-0D7B2588F86D}" type="presParOf" srcId="{70DE0F8E-88E4-496B-AD2B-6F1949A41ECC}" destId="{62957C2F-4A31-498B-8F4C-2CBE7F30130C}" srcOrd="2" destOrd="0" presId="urn:microsoft.com/office/officeart/2005/8/layout/hierarchy1"/>
    <dgm:cxn modelId="{C77DCF39-E0CF-2348-9957-22F34CA60D11}" type="presParOf" srcId="{70DE0F8E-88E4-496B-AD2B-6F1949A41ECC}" destId="{4674708F-6316-44CF-8C13-4110BAE03660}" srcOrd="3" destOrd="0" presId="urn:microsoft.com/office/officeart/2005/8/layout/hierarchy1"/>
    <dgm:cxn modelId="{1B1872A8-831A-E947-9BFB-BE61F82045AC}" type="presParOf" srcId="{4674708F-6316-44CF-8C13-4110BAE03660}" destId="{82382D9B-8D19-4244-839E-08B0D1F707F8}" srcOrd="0" destOrd="0" presId="urn:microsoft.com/office/officeart/2005/8/layout/hierarchy1"/>
    <dgm:cxn modelId="{B1AA1965-6E66-F642-B37E-EFFA9C11BC41}" type="presParOf" srcId="{82382D9B-8D19-4244-839E-08B0D1F707F8}" destId="{51FEA7A2-91E1-41A8-B90F-1FF8FC9E3E41}" srcOrd="0" destOrd="0" presId="urn:microsoft.com/office/officeart/2005/8/layout/hierarchy1"/>
    <dgm:cxn modelId="{9C023BA2-BBB5-B743-BB78-5F1D735848C2}" type="presParOf" srcId="{82382D9B-8D19-4244-839E-08B0D1F707F8}" destId="{4A39F65D-E692-4EDF-9362-4BCE15F210D2}" srcOrd="1" destOrd="0" presId="urn:microsoft.com/office/officeart/2005/8/layout/hierarchy1"/>
    <dgm:cxn modelId="{75921205-3A56-204E-9D03-EF4048075D2C}" type="presParOf" srcId="{4674708F-6316-44CF-8C13-4110BAE03660}" destId="{0B2CA769-94A9-47F0-8AFF-710A3C165D9D}" srcOrd="1" destOrd="0" presId="urn:microsoft.com/office/officeart/2005/8/layout/hierarchy1"/>
    <dgm:cxn modelId="{7420D21B-822A-E342-ACC7-A44349973FF3}" type="presParOf" srcId="{70DE0F8E-88E4-496B-AD2B-6F1949A41ECC}" destId="{AFD3D357-7BD1-4CE8-9FEC-E6EC447A1E25}" srcOrd="4" destOrd="0" presId="urn:microsoft.com/office/officeart/2005/8/layout/hierarchy1"/>
    <dgm:cxn modelId="{6427180A-B3A3-7F4F-B68D-26CBE0FE0EF3}" type="presParOf" srcId="{70DE0F8E-88E4-496B-AD2B-6F1949A41ECC}" destId="{5D4A7631-A3BA-483E-BD79-7AFAC9C8FCDF}" srcOrd="5" destOrd="0" presId="urn:microsoft.com/office/officeart/2005/8/layout/hierarchy1"/>
    <dgm:cxn modelId="{200F8778-52A3-3A4F-B2AC-F608858D5255}" type="presParOf" srcId="{5D4A7631-A3BA-483E-BD79-7AFAC9C8FCDF}" destId="{E444569C-0B34-47DD-BDD1-782078A932B5}" srcOrd="0" destOrd="0" presId="urn:microsoft.com/office/officeart/2005/8/layout/hierarchy1"/>
    <dgm:cxn modelId="{D1C359CF-195E-704F-80E3-22916F4B0815}" type="presParOf" srcId="{E444569C-0B34-47DD-BDD1-782078A932B5}" destId="{12A7B7EA-E9ED-4400-9090-436C48BC2B25}" srcOrd="0" destOrd="0" presId="urn:microsoft.com/office/officeart/2005/8/layout/hierarchy1"/>
    <dgm:cxn modelId="{6018C5A8-02AE-5B49-BD65-0B6ABFF49BB7}" type="presParOf" srcId="{E444569C-0B34-47DD-BDD1-782078A932B5}" destId="{73072BB9-91CD-40CD-AAEF-6F7BF4EFF9D9}" srcOrd="1" destOrd="0" presId="urn:microsoft.com/office/officeart/2005/8/layout/hierarchy1"/>
    <dgm:cxn modelId="{1D21905B-C848-CD4F-9341-4122FD1E47C5}" type="presParOf" srcId="{5D4A7631-A3BA-483E-BD79-7AFAC9C8FCDF}" destId="{8AEA8A5F-0060-4251-91F1-62C0604D57FC}" srcOrd="1" destOrd="0" presId="urn:microsoft.com/office/officeart/2005/8/layout/hierarchy1"/>
    <dgm:cxn modelId="{EFBC9DFE-5824-4083-A5C4-62CCD6E2FA8F}" type="presParOf" srcId="{70DE0F8E-88E4-496B-AD2B-6F1949A41ECC}" destId="{FFC6FCF3-DA85-4345-A99D-61753060B49F}" srcOrd="6" destOrd="0" presId="urn:microsoft.com/office/officeart/2005/8/layout/hierarchy1"/>
    <dgm:cxn modelId="{0AA9D65A-57B5-4334-BE04-B610754C6371}" type="presParOf" srcId="{70DE0F8E-88E4-496B-AD2B-6F1949A41ECC}" destId="{B7ACEBE3-2A93-465C-9EF2-2BD1BD1149A2}" srcOrd="7" destOrd="0" presId="urn:microsoft.com/office/officeart/2005/8/layout/hierarchy1"/>
    <dgm:cxn modelId="{78A3EEAB-CA9D-446A-B7DC-CC5A94A19820}" type="presParOf" srcId="{B7ACEBE3-2A93-465C-9EF2-2BD1BD1149A2}" destId="{D26A8D42-08A1-441D-9677-BDA21477DCF6}" srcOrd="0" destOrd="0" presId="urn:microsoft.com/office/officeart/2005/8/layout/hierarchy1"/>
    <dgm:cxn modelId="{07C086EB-B3F3-4EB1-AB5A-3A6325ECEFF2}" type="presParOf" srcId="{D26A8D42-08A1-441D-9677-BDA21477DCF6}" destId="{20E2CF94-01F4-45C1-9814-8A1D8A602505}" srcOrd="0" destOrd="0" presId="urn:microsoft.com/office/officeart/2005/8/layout/hierarchy1"/>
    <dgm:cxn modelId="{531EBD85-9DD5-4B0A-80D8-A1C943103C8E}" type="presParOf" srcId="{D26A8D42-08A1-441D-9677-BDA21477DCF6}" destId="{8BCCFE0E-0E0D-4C52-A916-2A3954023788}" srcOrd="1" destOrd="0" presId="urn:microsoft.com/office/officeart/2005/8/layout/hierarchy1"/>
    <dgm:cxn modelId="{C3890EEA-BECF-41D5-9207-8F4E66991C38}" type="presParOf" srcId="{B7ACEBE3-2A93-465C-9EF2-2BD1BD1149A2}" destId="{1D9DA99A-9559-4F65-8417-AEA7EC76C1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AE99A-03B8-4685-A0B6-A3EDCCBEBA3A}">
      <dsp:nvSpPr>
        <dsp:cNvPr id="0" name=""/>
        <dsp:cNvSpPr/>
      </dsp:nvSpPr>
      <dsp:spPr>
        <a:xfrm>
          <a:off x="2264204" y="0"/>
          <a:ext cx="1132102" cy="922274"/>
        </a:xfrm>
        <a:prstGeom prst="trapezoid">
          <a:avLst>
            <a:gd name="adj" fmla="val 6137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Muerte</a:t>
          </a:r>
        </a:p>
      </dsp:txBody>
      <dsp:txXfrm>
        <a:off x="2264204" y="0"/>
        <a:ext cx="1132102" cy="922274"/>
      </dsp:txXfrm>
    </dsp:sp>
    <dsp:sp modelId="{A6FD4422-6A80-4C17-B96E-A65AADC8DB87}">
      <dsp:nvSpPr>
        <dsp:cNvPr id="0" name=""/>
        <dsp:cNvSpPr/>
      </dsp:nvSpPr>
      <dsp:spPr>
        <a:xfrm>
          <a:off x="1698153" y="922274"/>
          <a:ext cx="2264204" cy="922274"/>
        </a:xfrm>
        <a:prstGeom prst="trapezoid">
          <a:avLst>
            <a:gd name="adj" fmla="val 61376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Hospitalización UCI</a:t>
          </a:r>
        </a:p>
      </dsp:txBody>
      <dsp:txXfrm>
        <a:off x="2094389" y="922274"/>
        <a:ext cx="1471732" cy="922274"/>
      </dsp:txXfrm>
    </dsp:sp>
    <dsp:sp modelId="{32615632-752F-4C70-991E-46D152421E67}">
      <dsp:nvSpPr>
        <dsp:cNvPr id="0" name=""/>
        <dsp:cNvSpPr/>
      </dsp:nvSpPr>
      <dsp:spPr>
        <a:xfrm>
          <a:off x="1132102" y="1844549"/>
          <a:ext cx="3396306" cy="922274"/>
        </a:xfrm>
        <a:prstGeom prst="trapezoid">
          <a:avLst>
            <a:gd name="adj" fmla="val 61376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Hospitalización general</a:t>
          </a:r>
          <a:endParaRPr lang="es-CO" sz="1800" kern="1200" dirty="0"/>
        </a:p>
      </dsp:txBody>
      <dsp:txXfrm>
        <a:off x="1726455" y="1844549"/>
        <a:ext cx="2207599" cy="922274"/>
      </dsp:txXfrm>
    </dsp:sp>
    <dsp:sp modelId="{EFAC6565-B179-4ABE-A943-F549BEE75110}">
      <dsp:nvSpPr>
        <dsp:cNvPr id="0" name=""/>
        <dsp:cNvSpPr/>
      </dsp:nvSpPr>
      <dsp:spPr>
        <a:xfrm>
          <a:off x="566051" y="2766824"/>
          <a:ext cx="4528408" cy="922274"/>
        </a:xfrm>
        <a:prstGeom prst="trapezoid">
          <a:avLst>
            <a:gd name="adj" fmla="val 61376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Consulta</a:t>
          </a:r>
        </a:p>
      </dsp:txBody>
      <dsp:txXfrm>
        <a:off x="1358522" y="2766824"/>
        <a:ext cx="2943465" cy="922274"/>
      </dsp:txXfrm>
    </dsp:sp>
    <dsp:sp modelId="{88BC0B8A-9283-4F14-AEF1-38F994C5407C}">
      <dsp:nvSpPr>
        <dsp:cNvPr id="0" name=""/>
        <dsp:cNvSpPr/>
      </dsp:nvSpPr>
      <dsp:spPr>
        <a:xfrm>
          <a:off x="0" y="3689099"/>
          <a:ext cx="5660510" cy="922274"/>
        </a:xfrm>
        <a:prstGeom prst="trapezoid">
          <a:avLst>
            <a:gd name="adj" fmla="val 61376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No consulta</a:t>
          </a:r>
        </a:p>
      </dsp:txBody>
      <dsp:txXfrm>
        <a:off x="990589" y="3689099"/>
        <a:ext cx="3679332" cy="922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6FCF3-DA85-4345-A99D-61753060B49F}">
      <dsp:nvSpPr>
        <dsp:cNvPr id="0" name=""/>
        <dsp:cNvSpPr/>
      </dsp:nvSpPr>
      <dsp:spPr>
        <a:xfrm>
          <a:off x="8510474" y="1741535"/>
          <a:ext cx="1418701" cy="504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456"/>
              </a:lnTo>
              <a:lnTo>
                <a:pt x="1418701" y="398456"/>
              </a:lnTo>
              <a:lnTo>
                <a:pt x="1418701" y="5045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3D357-7BD1-4CE8-9FEC-E6EC447A1E25}">
      <dsp:nvSpPr>
        <dsp:cNvPr id="0" name=""/>
        <dsp:cNvSpPr/>
      </dsp:nvSpPr>
      <dsp:spPr>
        <a:xfrm>
          <a:off x="8464754" y="1741535"/>
          <a:ext cx="91440" cy="540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559"/>
              </a:lnTo>
              <a:lnTo>
                <a:pt x="90363" y="434559"/>
              </a:lnTo>
              <a:lnTo>
                <a:pt x="90363" y="5406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57C2F-4A31-498B-8F4C-2CBE7F30130C}">
      <dsp:nvSpPr>
        <dsp:cNvPr id="0" name=""/>
        <dsp:cNvSpPr/>
      </dsp:nvSpPr>
      <dsp:spPr>
        <a:xfrm>
          <a:off x="7115227" y="1741535"/>
          <a:ext cx="1395247" cy="522883"/>
        </a:xfrm>
        <a:custGeom>
          <a:avLst/>
          <a:gdLst/>
          <a:ahLst/>
          <a:cxnLst/>
          <a:rect l="0" t="0" r="0" b="0"/>
          <a:pathLst>
            <a:path>
              <a:moveTo>
                <a:pt x="1395247" y="0"/>
              </a:moveTo>
              <a:lnTo>
                <a:pt x="1395247" y="416802"/>
              </a:lnTo>
              <a:lnTo>
                <a:pt x="0" y="416802"/>
              </a:lnTo>
              <a:lnTo>
                <a:pt x="0" y="5228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D5D3C-9EE8-46B6-B1D9-4C263F614ECF}">
      <dsp:nvSpPr>
        <dsp:cNvPr id="0" name=""/>
        <dsp:cNvSpPr/>
      </dsp:nvSpPr>
      <dsp:spPr>
        <a:xfrm>
          <a:off x="5504367" y="1741535"/>
          <a:ext cx="3006107" cy="525828"/>
        </a:xfrm>
        <a:custGeom>
          <a:avLst/>
          <a:gdLst/>
          <a:ahLst/>
          <a:cxnLst/>
          <a:rect l="0" t="0" r="0" b="0"/>
          <a:pathLst>
            <a:path>
              <a:moveTo>
                <a:pt x="3006107" y="0"/>
              </a:moveTo>
              <a:lnTo>
                <a:pt x="3006107" y="419747"/>
              </a:lnTo>
              <a:lnTo>
                <a:pt x="0" y="419747"/>
              </a:lnTo>
              <a:lnTo>
                <a:pt x="0" y="5258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C9A3D-8F55-4858-8CE0-ADC72E949237}">
      <dsp:nvSpPr>
        <dsp:cNvPr id="0" name=""/>
        <dsp:cNvSpPr/>
      </dsp:nvSpPr>
      <dsp:spPr>
        <a:xfrm>
          <a:off x="5130477" y="728573"/>
          <a:ext cx="3379997" cy="285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39"/>
              </a:lnTo>
              <a:lnTo>
                <a:pt x="3379997" y="179739"/>
              </a:lnTo>
              <a:lnTo>
                <a:pt x="3379997" y="2858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7EFB5-9ED5-4A2E-838D-467B85073AB2}">
      <dsp:nvSpPr>
        <dsp:cNvPr id="0" name=""/>
        <dsp:cNvSpPr/>
      </dsp:nvSpPr>
      <dsp:spPr>
        <a:xfrm>
          <a:off x="2287693" y="2980092"/>
          <a:ext cx="1503626" cy="216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74"/>
              </a:lnTo>
              <a:lnTo>
                <a:pt x="1503626" y="110574"/>
              </a:lnTo>
              <a:lnTo>
                <a:pt x="1503626" y="21665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BA4BB-8A85-4399-B1E1-52CC482C3C43}">
      <dsp:nvSpPr>
        <dsp:cNvPr id="0" name=""/>
        <dsp:cNvSpPr/>
      </dsp:nvSpPr>
      <dsp:spPr>
        <a:xfrm>
          <a:off x="2195379" y="2980092"/>
          <a:ext cx="91440" cy="203297"/>
        </a:xfrm>
        <a:custGeom>
          <a:avLst/>
          <a:gdLst/>
          <a:ahLst/>
          <a:cxnLst/>
          <a:rect l="0" t="0" r="0" b="0"/>
          <a:pathLst>
            <a:path>
              <a:moveTo>
                <a:pt x="92314" y="0"/>
              </a:moveTo>
              <a:lnTo>
                <a:pt x="92314" y="97216"/>
              </a:lnTo>
              <a:lnTo>
                <a:pt x="45720" y="97216"/>
              </a:lnTo>
              <a:lnTo>
                <a:pt x="45720" y="20329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05A43-6BC8-476B-8354-0390AE4ED5EB}">
      <dsp:nvSpPr>
        <dsp:cNvPr id="0" name=""/>
        <dsp:cNvSpPr/>
      </dsp:nvSpPr>
      <dsp:spPr>
        <a:xfrm>
          <a:off x="592355" y="2980092"/>
          <a:ext cx="1695338" cy="213499"/>
        </a:xfrm>
        <a:custGeom>
          <a:avLst/>
          <a:gdLst/>
          <a:ahLst/>
          <a:cxnLst/>
          <a:rect l="0" t="0" r="0" b="0"/>
          <a:pathLst>
            <a:path>
              <a:moveTo>
                <a:pt x="1695338" y="0"/>
              </a:moveTo>
              <a:lnTo>
                <a:pt x="1695338" y="107418"/>
              </a:lnTo>
              <a:lnTo>
                <a:pt x="0" y="107418"/>
              </a:lnTo>
              <a:lnTo>
                <a:pt x="0" y="21349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9D0C-8570-4AD0-8E24-07DBEC2799F7}">
      <dsp:nvSpPr>
        <dsp:cNvPr id="0" name=""/>
        <dsp:cNvSpPr/>
      </dsp:nvSpPr>
      <dsp:spPr>
        <a:xfrm>
          <a:off x="2164263" y="1957285"/>
          <a:ext cx="123430" cy="295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585"/>
              </a:lnTo>
              <a:lnTo>
                <a:pt x="123430" y="189585"/>
              </a:lnTo>
              <a:lnTo>
                <a:pt x="123430" y="2956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5DAC2-7D1B-4E23-8F31-BBD1C8771098}">
      <dsp:nvSpPr>
        <dsp:cNvPr id="0" name=""/>
        <dsp:cNvSpPr/>
      </dsp:nvSpPr>
      <dsp:spPr>
        <a:xfrm>
          <a:off x="2164263" y="728573"/>
          <a:ext cx="2966213" cy="501571"/>
        </a:xfrm>
        <a:custGeom>
          <a:avLst/>
          <a:gdLst/>
          <a:ahLst/>
          <a:cxnLst/>
          <a:rect l="0" t="0" r="0" b="0"/>
          <a:pathLst>
            <a:path>
              <a:moveTo>
                <a:pt x="2966213" y="0"/>
              </a:moveTo>
              <a:lnTo>
                <a:pt x="2966213" y="395489"/>
              </a:lnTo>
              <a:lnTo>
                <a:pt x="0" y="395489"/>
              </a:lnTo>
              <a:lnTo>
                <a:pt x="0" y="5015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AEAD5-3B4B-4268-9792-488C5D20C447}">
      <dsp:nvSpPr>
        <dsp:cNvPr id="0" name=""/>
        <dsp:cNvSpPr/>
      </dsp:nvSpPr>
      <dsp:spPr>
        <a:xfrm>
          <a:off x="4557925" y="1432"/>
          <a:ext cx="1145103" cy="7271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99093-45B0-45E3-997E-BA3443DC0EB6}">
      <dsp:nvSpPr>
        <dsp:cNvPr id="0" name=""/>
        <dsp:cNvSpPr/>
      </dsp:nvSpPr>
      <dsp:spPr>
        <a:xfrm>
          <a:off x="4685159" y="122304"/>
          <a:ext cx="1145103" cy="727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IRA</a:t>
          </a:r>
        </a:p>
      </dsp:txBody>
      <dsp:txXfrm>
        <a:off x="4706456" y="143601"/>
        <a:ext cx="1102509" cy="684546"/>
      </dsp:txXfrm>
    </dsp:sp>
    <dsp:sp modelId="{0455E7E5-0239-4D35-B448-CEA87079C55A}">
      <dsp:nvSpPr>
        <dsp:cNvPr id="0" name=""/>
        <dsp:cNvSpPr/>
      </dsp:nvSpPr>
      <dsp:spPr>
        <a:xfrm>
          <a:off x="1411134" y="1230144"/>
          <a:ext cx="1506257" cy="7271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93A6B-AB34-4579-98AC-B4DF276C50C2}">
      <dsp:nvSpPr>
        <dsp:cNvPr id="0" name=""/>
        <dsp:cNvSpPr/>
      </dsp:nvSpPr>
      <dsp:spPr>
        <a:xfrm>
          <a:off x="1538367" y="1351016"/>
          <a:ext cx="1506257" cy="727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Notificación colectiva</a:t>
          </a:r>
        </a:p>
      </dsp:txBody>
      <dsp:txXfrm>
        <a:off x="1559664" y="1372313"/>
        <a:ext cx="1463663" cy="684546"/>
      </dsp:txXfrm>
    </dsp:sp>
    <dsp:sp modelId="{01624FBE-C621-4494-AC28-952914BC8D82}">
      <dsp:nvSpPr>
        <dsp:cNvPr id="0" name=""/>
        <dsp:cNvSpPr/>
      </dsp:nvSpPr>
      <dsp:spPr>
        <a:xfrm>
          <a:off x="1715142" y="2252952"/>
          <a:ext cx="1145103" cy="7271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10521-B28E-4B16-B1B1-5112B7884792}">
      <dsp:nvSpPr>
        <dsp:cNvPr id="0" name=""/>
        <dsp:cNvSpPr/>
      </dsp:nvSpPr>
      <dsp:spPr>
        <a:xfrm>
          <a:off x="1842375" y="2373824"/>
          <a:ext cx="1145103" cy="727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Morbilidad</a:t>
          </a:r>
        </a:p>
      </dsp:txBody>
      <dsp:txXfrm>
        <a:off x="1863672" y="2395121"/>
        <a:ext cx="1102509" cy="684546"/>
      </dsp:txXfrm>
    </dsp:sp>
    <dsp:sp modelId="{712F2FF7-EA4F-442A-9A66-A813630A2F67}">
      <dsp:nvSpPr>
        <dsp:cNvPr id="0" name=""/>
        <dsp:cNvSpPr/>
      </dsp:nvSpPr>
      <dsp:spPr>
        <a:xfrm>
          <a:off x="-127233" y="3193592"/>
          <a:ext cx="1439177" cy="660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0131D-BE56-4D22-AEB6-2C8CA34CFDC3}">
      <dsp:nvSpPr>
        <dsp:cNvPr id="0" name=""/>
        <dsp:cNvSpPr/>
      </dsp:nvSpPr>
      <dsp:spPr>
        <a:xfrm>
          <a:off x="0" y="3314464"/>
          <a:ext cx="1439177" cy="660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Consulta externa y urgencias</a:t>
          </a:r>
        </a:p>
      </dsp:txBody>
      <dsp:txXfrm>
        <a:off x="19335" y="3333799"/>
        <a:ext cx="1400507" cy="621479"/>
      </dsp:txXfrm>
    </dsp:sp>
    <dsp:sp modelId="{3B42C7E4-E2D7-4A37-823B-AFF99F1923F2}">
      <dsp:nvSpPr>
        <dsp:cNvPr id="0" name=""/>
        <dsp:cNvSpPr/>
      </dsp:nvSpPr>
      <dsp:spPr>
        <a:xfrm>
          <a:off x="1490993" y="3183390"/>
          <a:ext cx="1500211" cy="727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80CAA-2821-4D2E-9005-8186683C1EE3}">
      <dsp:nvSpPr>
        <dsp:cNvPr id="0" name=""/>
        <dsp:cNvSpPr/>
      </dsp:nvSpPr>
      <dsp:spPr>
        <a:xfrm>
          <a:off x="1618227" y="3304262"/>
          <a:ext cx="1500211" cy="727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Hospitalizados</a:t>
          </a:r>
        </a:p>
      </dsp:txBody>
      <dsp:txXfrm>
        <a:off x="1639524" y="3325559"/>
        <a:ext cx="1457617" cy="684546"/>
      </dsp:txXfrm>
    </dsp:sp>
    <dsp:sp modelId="{2FBB4DF8-40F1-4327-AAC4-6F4D4B2656F4}">
      <dsp:nvSpPr>
        <dsp:cNvPr id="0" name=""/>
        <dsp:cNvSpPr/>
      </dsp:nvSpPr>
      <dsp:spPr>
        <a:xfrm>
          <a:off x="3192803" y="3196748"/>
          <a:ext cx="1197034" cy="644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7F8E3-6ED9-4DB7-BB3C-CEC946FA3B9C}">
      <dsp:nvSpPr>
        <dsp:cNvPr id="0" name=""/>
        <dsp:cNvSpPr/>
      </dsp:nvSpPr>
      <dsp:spPr>
        <a:xfrm>
          <a:off x="3320037" y="3317620"/>
          <a:ext cx="1197034" cy="644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Hospitalizados en UCI</a:t>
          </a:r>
        </a:p>
      </dsp:txBody>
      <dsp:txXfrm>
        <a:off x="3338913" y="3336496"/>
        <a:ext cx="1159282" cy="606705"/>
      </dsp:txXfrm>
    </dsp:sp>
    <dsp:sp modelId="{303FE43A-33E8-4FB3-89D9-5C59F10EB69D}">
      <dsp:nvSpPr>
        <dsp:cNvPr id="0" name=""/>
        <dsp:cNvSpPr/>
      </dsp:nvSpPr>
      <dsp:spPr>
        <a:xfrm>
          <a:off x="7833758" y="1014394"/>
          <a:ext cx="1353432" cy="7271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E7428-DBAB-40E5-A781-4DF468AEBBED}">
      <dsp:nvSpPr>
        <dsp:cNvPr id="0" name=""/>
        <dsp:cNvSpPr/>
      </dsp:nvSpPr>
      <dsp:spPr>
        <a:xfrm>
          <a:off x="7960991" y="1135266"/>
          <a:ext cx="1353432" cy="727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Notificación individual</a:t>
          </a:r>
        </a:p>
      </dsp:txBody>
      <dsp:txXfrm>
        <a:off x="7982288" y="1156563"/>
        <a:ext cx="1310838" cy="684546"/>
      </dsp:txXfrm>
    </dsp:sp>
    <dsp:sp modelId="{CB4C84C1-7F57-408F-BCB5-B413E6DF37E2}">
      <dsp:nvSpPr>
        <dsp:cNvPr id="0" name=""/>
        <dsp:cNvSpPr/>
      </dsp:nvSpPr>
      <dsp:spPr>
        <a:xfrm>
          <a:off x="4831074" y="2267364"/>
          <a:ext cx="1346584" cy="6792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FC7BD-39B3-48FE-B7AE-8B1F64013E9E}">
      <dsp:nvSpPr>
        <dsp:cNvPr id="0" name=""/>
        <dsp:cNvSpPr/>
      </dsp:nvSpPr>
      <dsp:spPr>
        <a:xfrm>
          <a:off x="4958308" y="2388236"/>
          <a:ext cx="1346584" cy="6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ESI-IRAG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Centinela</a:t>
          </a:r>
        </a:p>
      </dsp:txBody>
      <dsp:txXfrm>
        <a:off x="4978201" y="2408129"/>
        <a:ext cx="1306798" cy="639414"/>
      </dsp:txXfrm>
    </dsp:sp>
    <dsp:sp modelId="{51FEA7A2-91E1-41A8-B90F-1FF8FC9E3E41}">
      <dsp:nvSpPr>
        <dsp:cNvPr id="0" name=""/>
        <dsp:cNvSpPr/>
      </dsp:nvSpPr>
      <dsp:spPr>
        <a:xfrm>
          <a:off x="6543121" y="2264419"/>
          <a:ext cx="1144210" cy="7409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9F65D-E692-4EDF-9362-4BCE15F210D2}">
      <dsp:nvSpPr>
        <dsp:cNvPr id="0" name=""/>
        <dsp:cNvSpPr/>
      </dsp:nvSpPr>
      <dsp:spPr>
        <a:xfrm>
          <a:off x="6670355" y="2385291"/>
          <a:ext cx="1144210" cy="740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/>
            <a:t>IRAG inusitado</a:t>
          </a:r>
        </a:p>
      </dsp:txBody>
      <dsp:txXfrm>
        <a:off x="6692057" y="2406993"/>
        <a:ext cx="1100806" cy="697567"/>
      </dsp:txXfrm>
    </dsp:sp>
    <dsp:sp modelId="{12A7B7EA-E9ED-4400-9090-436C48BC2B25}">
      <dsp:nvSpPr>
        <dsp:cNvPr id="0" name=""/>
        <dsp:cNvSpPr/>
      </dsp:nvSpPr>
      <dsp:spPr>
        <a:xfrm>
          <a:off x="7982565" y="2282175"/>
          <a:ext cx="1145103" cy="7271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72BB9-91CD-40CD-AAEF-6F7BF4EFF9D9}">
      <dsp:nvSpPr>
        <dsp:cNvPr id="0" name=""/>
        <dsp:cNvSpPr/>
      </dsp:nvSpPr>
      <dsp:spPr>
        <a:xfrm>
          <a:off x="8109799" y="2403047"/>
          <a:ext cx="1145103" cy="727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Muertes en &lt; de 5 años</a:t>
          </a:r>
        </a:p>
      </dsp:txBody>
      <dsp:txXfrm>
        <a:off x="8131096" y="2424344"/>
        <a:ext cx="1102509" cy="684546"/>
      </dsp:txXfrm>
    </dsp:sp>
    <dsp:sp modelId="{20E2CF94-01F4-45C1-9814-8A1D8A602505}">
      <dsp:nvSpPr>
        <dsp:cNvPr id="0" name=""/>
        <dsp:cNvSpPr/>
      </dsp:nvSpPr>
      <dsp:spPr>
        <a:xfrm>
          <a:off x="9356623" y="2246073"/>
          <a:ext cx="1145103" cy="7271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CFE0E-0E0D-4C52-A916-2A3954023788}">
      <dsp:nvSpPr>
        <dsp:cNvPr id="0" name=""/>
        <dsp:cNvSpPr/>
      </dsp:nvSpPr>
      <dsp:spPr>
        <a:xfrm>
          <a:off x="9483857" y="2366945"/>
          <a:ext cx="1145103" cy="727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Virus nuevo</a:t>
          </a:r>
        </a:p>
      </dsp:txBody>
      <dsp:txXfrm>
        <a:off x="9505154" y="2388242"/>
        <a:ext cx="1102509" cy="684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566DB-38AF-4F96-A35A-5C0641588576}" type="datetimeFigureOut">
              <a:rPr lang="es-CO" smtClean="0"/>
              <a:t>15/10/2020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44F5C-0AA1-4B48-8C63-33E6F802DE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980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70DE8-16CF-8446-9A03-9385B0095765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883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partir de 2012, en Colombia, la infección respiratoria aguda (IRA) se vigila bajo cuatro estrategias: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vigilancia centinela de ESI-IRAG, vigilancia de IRAG inusitado, vigilancia de la mortalidad por IRA en menores de cinco años y la vigilancia de la morbilidad por IRA en todos los grupos de edad, en pacientes hospitalizados y ambulatorios. Todas estas estrategias incluyen la vigilancia por laboratorio.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70DE8-16CF-8446-9A03-9385B0095765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53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garantizar plenamente la calidad del sistema de vigilancia, se debe revisar con regularidad un conjunto de indicadores que incluyen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CO" dirty="0">
                <a:latin typeface="Arial" panose="020B0604020202020204" pitchFamily="34" charset="0"/>
              </a:rPr>
              <a:t>Proporción de casos de IRAG inusitado notificados por entidad territorial con muestra respiratoria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effectLst/>
                <a:latin typeface="Arial" panose="020B0604020202020204" pitchFamily="34" charset="0"/>
              </a:rPr>
              <a:t>El </a:t>
            </a:r>
            <a:r>
              <a:rPr lang="es-CO" dirty="0">
                <a:latin typeface="Arial" panose="020B0604020202020204" pitchFamily="34" charset="0"/>
              </a:rPr>
              <a:t>Porcentaje de cumplimiento en la vigilancia centinela de ESI-IRAG según departamento y UPGD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latin typeface="Arial" panose="020B0604020202020204" pitchFamily="34" charset="0"/>
              </a:rPr>
              <a:t>La Proporción de casos de IRAG inusitado notificados por entidad territorial con unidad de análisis </a:t>
            </a:r>
            <a:endParaRPr lang="es-CO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effectLst/>
              </a:rPr>
              <a:t>La </a:t>
            </a:r>
            <a:r>
              <a:rPr lang="es-CO" dirty="0">
                <a:latin typeface="Arial" panose="020B0604020202020204" pitchFamily="34" charset="0"/>
              </a:rPr>
              <a:t>Proporción de muertes por IRA en menores de cinco años notificadas por entidad territorial con muestra respiratoria </a:t>
            </a:r>
            <a:endParaRPr lang="es-CO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70DE8-16CF-8446-9A03-9385B0095765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978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las acciones individuales de la vigilancia de IRA se encuentran: </a:t>
            </a:r>
            <a:endParaRPr lang="es-CO" dirty="0"/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Notificación de las diferentes estrategias de la vigilancia de IRA. 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Recolección de muestras respiratorias, según las indicaciones dadas por laboratorio nacional de re- ferencia para la identificación de agentes virales y bacterianos en los casos de IRA. </a:t>
            </a:r>
            <a:endParaRPr lang="es-CO" dirty="0"/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Manejo de casos de IRA: definir el manejo según guía de manejo clínico nacional. 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Recomendaciones para individuos con IRA.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Garantizar el control de la infección en los casos de IRAG a nivel institucional.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Seguir lo establecido en la ruta de atención de la IRA y en la ruta de promoción y mantenimiento de la salud del Ministerio de Salud y Protección Social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70DE8-16CF-8446-9A03-9385B0095765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112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En las acciones de vigilancia debemos:</a:t>
            </a:r>
          </a:p>
          <a:p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Ante la sospecha e un caso de IRAG inusitado se debe notificar inmediatamente a la Secretaria Municipal de 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Todos los casos de IRAG inusitado deben ser investigados en las primeras 72 horas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Todos los casos de IRA que se notifican individualmente deben tener muestra respiratoria.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secretaría municipal de salud realizará la investigación de brotes configurados de IRAG </a:t>
            </a:r>
          </a:p>
          <a:p>
            <a:endParaRPr lang="es-CO" dirty="0"/>
          </a:p>
          <a:p>
            <a:r>
              <a:rPr lang="es-CO" dirty="0"/>
              <a:t>En cuanto a las acciones que debemos realizar por laboratorio destacamos: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Enviar al INS todas las muestras respiratorias que cumplan con la definicion de IRAG inusitado.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En todas las muertes por IRAG inusitado y muertes probables por IRA en menores de cinco años se deberá realizar diagnóstico molecular para virus respiratorios e histopatologico.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70DE8-16CF-8446-9A03-9385B0095765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3976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los casos de ESI–IRAG, se debe realizar la recolección de muestras respiratorias al 100 % de los casos que presenten semanalmente y únicamente en las UPGD seleccionadas para la vigilancia centinela.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los casos de ESI la muestra recomendada es el hisopado nasofaringeo, el cual debe realizarse con </a:t>
            </a:r>
            <a:r>
              <a:rPr lang="es-CO" sz="1200" dirty="0">
                <a:latin typeface="Arial" charset="0"/>
                <a:ea typeface="Arial" charset="0"/>
                <a:cs typeface="Arial" charset="0"/>
              </a:rPr>
              <a:t>hisopos de punta sintética y mango plástico el hisopo se enviara al LDSP en mínimo 1.5 ml de MTV.</a:t>
            </a:r>
            <a:endParaRPr lang="es-C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los casos de IRAG e IRAG inusitado la muestra recomendada es </a:t>
            </a:r>
            <a:r>
              <a:rPr lang="es-CO" sz="1200" dirty="0">
                <a:latin typeface="Arial" charset="0"/>
                <a:ea typeface="Arial" charset="0"/>
                <a:cs typeface="Arial" charset="0"/>
              </a:rPr>
              <a:t>aspirado nasofaríngeo, Aspirado endotraqueal, lavados: nasal, broncoalveolar, en minimo 3 ml de SSN</a:t>
            </a:r>
            <a:endParaRPr lang="es-CO" dirty="0"/>
          </a:p>
          <a:p>
            <a:endParaRPr lang="es-C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TODAS las muertes por IRAG inusitado y muertes probables por IRA en menores de cinco años se deberá realizar diagnóstico molecular para virus respiratorios; este diagnóstico será realizado únicamente por el Laboratorio Nacional de Referencia INS.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realizaran </a:t>
            </a:r>
            <a:r>
              <a:rPr lang="es-CO" sz="1200" dirty="0">
                <a:latin typeface="Arial" charset="0"/>
                <a:ea typeface="Arial" charset="0"/>
                <a:cs typeface="Arial" charset="0"/>
              </a:rPr>
              <a:t>Biopsia del tracto respiratorio, cortes de tejido 4x5 cm, refrigerados para análisis virológico, con contra muestra en formol tamponado al 10 % para estudio histopatológico.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70DE8-16CF-8446-9A03-9385B0095765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911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45AF258-BA07-482E-A281-77B52BE6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4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77D7CA0-BB1B-426A-B873-B9B33B559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282" y="2419350"/>
            <a:ext cx="10131973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spc="-150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3338" y="4445057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03282" y="4872531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303281" y="5302962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/>
              <a:t>Dependencia</a:t>
            </a:r>
          </a:p>
        </p:txBody>
      </p:sp>
    </p:spTree>
    <p:extLst>
      <p:ext uri="{BB962C8B-B14F-4D97-AF65-F5344CB8AC3E}">
        <p14:creationId xmlns:p14="http://schemas.microsoft.com/office/powerpoint/2010/main" val="366500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B3BB829B-0858-42DC-9368-D7350B4B8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D7F18F2D-1664-465A-B862-45EFBE23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266825"/>
            <a:ext cx="10782300" cy="95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1">
                <a:latin typeface="Helvetica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20FE63-71E5-4780-ADA7-998E5A6AF1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5" y="2524125"/>
            <a:ext cx="10782300" cy="3762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908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90525"/>
            <a:ext cx="10782300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Helvetica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5" y="1114425"/>
            <a:ext cx="10782300" cy="5172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2423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F3BF3334-D0F3-481D-8132-223500A09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" name="Marcador de contenido 20">
            <a:extLst>
              <a:ext uri="{FF2B5EF4-FFF2-40B4-BE49-F238E27FC236}">
                <a16:creationId xmlns:a16="http://schemas.microsoft.com/office/drawing/2014/main" id="{F553981C-1BC9-4FE8-9294-0E75C89EDC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24663" y="3400097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/>
              <a:t>Funcionario Responsable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B3357B8A-9A11-4D25-BB80-B93A3FFEA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24607" y="3827571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/>
              <a:t>Cargo - Correo</a:t>
            </a:r>
          </a:p>
        </p:txBody>
      </p:sp>
      <p:sp>
        <p:nvSpPr>
          <p:cNvPr id="7" name="Marcador de contenido 20">
            <a:extLst>
              <a:ext uri="{FF2B5EF4-FFF2-40B4-BE49-F238E27FC236}">
                <a16:creationId xmlns:a16="http://schemas.microsoft.com/office/drawing/2014/main" id="{79AF012C-C57A-494F-ADE0-770B84BB6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24606" y="4258002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/>
              <a:t>Dependencia</a:t>
            </a:r>
          </a:p>
        </p:txBody>
      </p:sp>
    </p:spTree>
    <p:extLst>
      <p:ext uri="{BB962C8B-B14F-4D97-AF65-F5344CB8AC3E}">
        <p14:creationId xmlns:p14="http://schemas.microsoft.com/office/powerpoint/2010/main" val="156034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1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sivigila.ins.gov.co/Paginas/datos.aspx?cod=129" TargetMode="External"/><Relationship Id="rId2" Type="http://schemas.openxmlformats.org/officeDocument/2006/relationships/hyperlink" Target="https://inssalud-my.sharepoint.com/:x:/g/personal/sbonilla_ins_gov_co/ETB9t0e7Il1BvAuI_9SU27gBqQrEv7PQqe8dnCVXmvfUGw?e=PT9OLk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ssalud-my.sharepoint.com/personal/sbonilla_ins_gov_co/Documents/INS_2020/Presentaciones_2020/Reuni&#243;n_Nal_Oct_2020/Taller_15_10_2020/Taller_%20silencio%20Morbi_IRA.xlsx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32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85E7E-C78F-4D47-A0E4-72ECA1A8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73" y="298768"/>
            <a:ext cx="10782300" cy="768573"/>
          </a:xfrm>
          <a:noFill/>
        </p:spPr>
        <p:txBody>
          <a:bodyPr>
            <a:normAutofit/>
          </a:bodyPr>
          <a:lstStyle/>
          <a:p>
            <a:r>
              <a:rPr lang="es-ES" dirty="0"/>
              <a:t>Fortalecimiento de la vigilancia IRA</a:t>
            </a:r>
            <a:br>
              <a:rPr lang="es-ES" dirty="0"/>
            </a:b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BFF5A1-A733-9943-912A-9197FD835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752" b="52520"/>
          <a:stretch/>
        </p:blipFill>
        <p:spPr>
          <a:xfrm>
            <a:off x="830032" y="1058528"/>
            <a:ext cx="9829345" cy="32439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81A137D-9B16-214E-BD3F-C94FFE43F3A7}"/>
              </a:ext>
            </a:extLst>
          </p:cNvPr>
          <p:cNvSpPr txBox="1"/>
          <p:nvPr/>
        </p:nvSpPr>
        <p:spPr>
          <a:xfrm>
            <a:off x="281722" y="2896323"/>
            <a:ext cx="6124499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Notificar inmediatamente casos de IRAG inusitado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Investigar los casos de IRAG inusitado en las primeras 72 horas.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Recolectar muestras respiratorias.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Investigar todos los brotes de IRAG </a:t>
            </a: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066DF7-C6CA-8445-A1B9-2D7714E0CD05}"/>
              </a:ext>
            </a:extLst>
          </p:cNvPr>
          <p:cNvSpPr txBox="1"/>
          <p:nvPr/>
        </p:nvSpPr>
        <p:spPr>
          <a:xfrm>
            <a:off x="6155453" y="2967591"/>
            <a:ext cx="522293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Arial" charset="0"/>
                <a:ea typeface="Arial" charset="0"/>
                <a:cs typeface="Arial" charset="0"/>
              </a:rPr>
              <a:t>Garantizar muestra respiratoria en todos los casos de notificación individual.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En todas las muertes por IRAG inusitado y muertes probables por IRA en menores de cinco años garantizar muestras.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497B120-37F6-4327-AE1B-53775EC9EBA6}"/>
              </a:ext>
            </a:extLst>
          </p:cNvPr>
          <p:cNvSpPr/>
          <p:nvPr/>
        </p:nvSpPr>
        <p:spPr>
          <a:xfrm>
            <a:off x="1020932" y="5143092"/>
            <a:ext cx="10697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/>
              <a:t>Clasificar de manera adecuada los casos identificados, teniendo en cuenta las definiciones de caso establecidos en el Protocolo de IRA, especialmente para casos de IRAG inusitado.</a:t>
            </a: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35945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356" y="980869"/>
            <a:ext cx="1922424" cy="193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Fortalecimiento de la vigilancia de IRA</a:t>
            </a:r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434FD8-6903-4935-8E9E-9008A5123436}"/>
              </a:ext>
            </a:extLst>
          </p:cNvPr>
          <p:cNvSpPr/>
          <p:nvPr/>
        </p:nvSpPr>
        <p:spPr>
          <a:xfrm>
            <a:off x="863215" y="2021388"/>
            <a:ext cx="63584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latin typeface="Arial" charset="0"/>
                <a:ea typeface="Arial" charset="0"/>
                <a:cs typeface="Arial" charset="0"/>
              </a:rPr>
              <a:t>Casos de ESI: </a:t>
            </a:r>
            <a:r>
              <a:rPr lang="es-CO" sz="2000" dirty="0">
                <a:latin typeface="Arial" charset="0"/>
                <a:ea typeface="Arial" charset="0"/>
                <a:cs typeface="Arial" charset="0"/>
              </a:rPr>
              <a:t>hisopados con hisopos de punta sintética y mango plástico en mínimo 1.5 ml de MTV.</a:t>
            </a:r>
          </a:p>
          <a:p>
            <a:pPr algn="just"/>
            <a:r>
              <a:rPr lang="es-CO" sz="2000" dirty="0">
                <a:latin typeface="Arial" charset="0"/>
                <a:ea typeface="Arial" charset="0"/>
                <a:cs typeface="Arial" charset="0"/>
              </a:rPr>
              <a:t>  </a:t>
            </a:r>
          </a:p>
          <a:p>
            <a:pPr algn="just"/>
            <a:r>
              <a:rPr lang="es-CO" sz="2000" b="1" dirty="0">
                <a:latin typeface="Arial" charset="0"/>
                <a:ea typeface="Arial" charset="0"/>
                <a:cs typeface="Arial" charset="0"/>
              </a:rPr>
              <a:t>Casos de IRAG o IRAG inusitado</a:t>
            </a:r>
            <a:r>
              <a:rPr lang="es-CO" sz="2000" dirty="0">
                <a:latin typeface="Arial" charset="0"/>
                <a:ea typeface="Arial" charset="0"/>
                <a:cs typeface="Arial" charset="0"/>
              </a:rPr>
              <a:t>: aspirado nasofaríngeo, aspirado endotraqueal, lavados: nasal, en minimo 3 ml de SSN.</a:t>
            </a:r>
          </a:p>
          <a:p>
            <a:pPr algn="just"/>
            <a:r>
              <a:rPr lang="es-CO" sz="20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algn="just"/>
            <a:r>
              <a:rPr lang="es-CO" sz="2000" b="1" dirty="0">
                <a:latin typeface="Arial" charset="0"/>
                <a:ea typeface="Arial" charset="0"/>
                <a:cs typeface="Arial" charset="0"/>
              </a:rPr>
              <a:t>Muertes por IRA incluyendo los menores de 5 años: </a:t>
            </a:r>
            <a:r>
              <a:rPr lang="es-CO" sz="2000" dirty="0">
                <a:latin typeface="Arial" charset="0"/>
                <a:ea typeface="Arial" charset="0"/>
                <a:cs typeface="Arial" charset="0"/>
              </a:rPr>
              <a:t>aspirado nasofaríngeo, aspirado endotraqueal, lavados: nasal, en mínimo 3 ml de SSN hasta 6 horas posteriores a la muerte.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B0D2422-D79B-4668-B617-0D7DF82B85B3}"/>
              </a:ext>
            </a:extLst>
          </p:cNvPr>
          <p:cNvSpPr/>
          <p:nvPr/>
        </p:nvSpPr>
        <p:spPr>
          <a:xfrm>
            <a:off x="8191356" y="3541494"/>
            <a:ext cx="3056652" cy="19389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</a:rPr>
              <a:t>Para conocer la etiología de los casos e implementar acciones</a:t>
            </a:r>
          </a:p>
        </p:txBody>
      </p:sp>
    </p:spTree>
    <p:extLst>
      <p:ext uri="{BB962C8B-B14F-4D97-AF65-F5344CB8AC3E}">
        <p14:creationId xmlns:p14="http://schemas.microsoft.com/office/powerpoint/2010/main" val="301107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2BA83-BF92-4843-860F-2F5613E9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282" y="2419350"/>
            <a:ext cx="10550667" cy="1552575"/>
          </a:xfrm>
        </p:spPr>
        <p:txBody>
          <a:bodyPr anchor="ctr">
            <a:normAutofit/>
          </a:bodyPr>
          <a:lstStyle/>
          <a:p>
            <a:r>
              <a:rPr lang="es-ES" sz="3500" dirty="0"/>
              <a:t>Evento 995: Morbilidad por IRA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DAD4DDD-8601-1247-A338-FB64F3840B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03282" y="4347618"/>
            <a:ext cx="10131425" cy="1275259"/>
          </a:xfrm>
        </p:spPr>
        <p:txBody>
          <a:bodyPr/>
          <a:lstStyle/>
          <a:p>
            <a:r>
              <a:rPr lang="es-CO" b="1" dirty="0"/>
              <a:t>Sandra Lucero Bonilla</a:t>
            </a:r>
          </a:p>
          <a:p>
            <a:r>
              <a:rPr lang="es-CO" b="1" dirty="0"/>
              <a:t>Dirección de Vigilancia y Análisis del Riesgo en Salud Pública</a:t>
            </a:r>
          </a:p>
          <a:p>
            <a:r>
              <a:rPr lang="es-CO" b="1" dirty="0"/>
              <a:t>Dirección de Redes en Salud Pública</a:t>
            </a:r>
          </a:p>
        </p:txBody>
      </p:sp>
    </p:spTree>
    <p:extLst>
      <p:ext uri="{BB962C8B-B14F-4D97-AF65-F5344CB8AC3E}">
        <p14:creationId xmlns:p14="http://schemas.microsoft.com/office/powerpoint/2010/main" val="16756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F0DBF-D7E8-4F45-A87B-07D5FB92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34" y="295913"/>
            <a:ext cx="10782300" cy="551171"/>
          </a:xfrm>
        </p:spPr>
        <p:txBody>
          <a:bodyPr>
            <a:normAutofit fontScale="90000"/>
          </a:bodyPr>
          <a:lstStyle/>
          <a:p>
            <a:r>
              <a:rPr lang="es-ES" dirty="0"/>
              <a:t>Herramientas de control para vigilar el comportamiento de notificación de Morbilidad por IRA.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E71A1F-D49C-4A92-A7D2-C156326A45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2633" y="2000249"/>
            <a:ext cx="10508189" cy="335781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2000" b="1" u="sng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Tablero - Silencio en la notificación</a:t>
            </a:r>
            <a:r>
              <a:rPr lang="es-E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lang="es-E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para i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dentificar UPGD con silencio en la notificación.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https://inssalud-my.sharepoint.com/:x:/g/personal/sbonilla_ins_gov_co/ETB9t0e7Il1BvAuI_9SU27gBqQrEv7PQqe8dnCVXmvfUGw?e=PT9OLk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Tablero de control: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comportamiento de notificación de hospitalizaciones por IRA en Unidad de Cuidados Intensivos - UCI</a:t>
            </a:r>
            <a:endParaRPr lang="es-ES" sz="2000" b="1" u="sng" dirty="0">
              <a:latin typeface="Arial" panose="020B0604020202020204" pitchFamily="34" charset="0"/>
              <a:ea typeface="+mj-ea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r>
              <a:rPr lang="es-ES" sz="20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http://portalsivigila.ins.gov.co/Paginas/datos.aspx?cod=129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6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FDF38-B528-4F24-B061-F546B02F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52" y="1163408"/>
            <a:ext cx="2707685" cy="1974576"/>
          </a:xfrm>
        </p:spPr>
        <p:txBody>
          <a:bodyPr>
            <a:normAutofit/>
          </a:bodyPr>
          <a:lstStyle/>
          <a:p>
            <a:pPr algn="ctr"/>
            <a:r>
              <a:rPr lang="es-ES" sz="2100" dirty="0"/>
              <a:t>1. Tablero de control – Silencio en notificación por UPGD para Morbilidad por IRA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FCA74E3-E481-4DBF-A32F-3D310FF46BB0}"/>
              </a:ext>
            </a:extLst>
          </p:cNvPr>
          <p:cNvSpPr txBox="1"/>
          <p:nvPr/>
        </p:nvSpPr>
        <p:spPr>
          <a:xfrm>
            <a:off x="787182" y="3428999"/>
            <a:ext cx="21342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Promedio: 21,8 % (silencio) en las últimas 10 semanas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BB4CEF06-EB29-44E8-9E60-81AC8ACBDC7C}"/>
              </a:ext>
            </a:extLst>
          </p:cNvPr>
          <p:cNvGraphicFramePr>
            <a:graphicFrameLocks noGrp="1"/>
          </p:cNvGraphicFramePr>
          <p:nvPr/>
        </p:nvGraphicFramePr>
        <p:xfrm>
          <a:off x="920694" y="4808767"/>
          <a:ext cx="1867224" cy="885825"/>
        </p:xfrm>
        <a:graphic>
          <a:graphicData uri="http://schemas.openxmlformats.org/drawingml/2006/table">
            <a:tbl>
              <a:tblPr/>
              <a:tblGrid>
                <a:gridCol w="622408">
                  <a:extLst>
                    <a:ext uri="{9D8B030D-6E8A-4147-A177-3AD203B41FA5}">
                      <a16:colId xmlns:a16="http://schemas.microsoft.com/office/drawing/2014/main" val="1597799047"/>
                    </a:ext>
                  </a:extLst>
                </a:gridCol>
                <a:gridCol w="622408">
                  <a:extLst>
                    <a:ext uri="{9D8B030D-6E8A-4147-A177-3AD203B41FA5}">
                      <a16:colId xmlns:a16="http://schemas.microsoft.com/office/drawing/2014/main" val="374337002"/>
                    </a:ext>
                  </a:extLst>
                </a:gridCol>
                <a:gridCol w="622408">
                  <a:extLst>
                    <a:ext uri="{9D8B030D-6E8A-4147-A177-3AD203B41FA5}">
                      <a16:colId xmlns:a16="http://schemas.microsoft.com/office/drawing/2014/main" val="3907110997"/>
                    </a:ext>
                  </a:extLst>
                </a:gridCol>
              </a:tblGrid>
              <a:tr h="1440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34346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02800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83792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50114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017904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4E43B131-47DF-4524-BB89-22ABF6841587}"/>
              </a:ext>
            </a:extLst>
          </p:cNvPr>
          <p:cNvGraphicFramePr>
            <a:graphicFrameLocks noGrp="1"/>
          </p:cNvGraphicFramePr>
          <p:nvPr/>
        </p:nvGraphicFramePr>
        <p:xfrm>
          <a:off x="3735510" y="198097"/>
          <a:ext cx="7977338" cy="6149385"/>
        </p:xfrm>
        <a:graphic>
          <a:graphicData uri="http://schemas.openxmlformats.org/drawingml/2006/table">
            <a:tbl>
              <a:tblPr/>
              <a:tblGrid>
                <a:gridCol w="1511408">
                  <a:extLst>
                    <a:ext uri="{9D8B030D-6E8A-4147-A177-3AD203B41FA5}">
                      <a16:colId xmlns:a16="http://schemas.microsoft.com/office/drawing/2014/main" val="3792254835"/>
                    </a:ext>
                  </a:extLst>
                </a:gridCol>
                <a:gridCol w="646593">
                  <a:extLst>
                    <a:ext uri="{9D8B030D-6E8A-4147-A177-3AD203B41FA5}">
                      <a16:colId xmlns:a16="http://schemas.microsoft.com/office/drawing/2014/main" val="2206941158"/>
                    </a:ext>
                  </a:extLst>
                </a:gridCol>
                <a:gridCol w="646593">
                  <a:extLst>
                    <a:ext uri="{9D8B030D-6E8A-4147-A177-3AD203B41FA5}">
                      <a16:colId xmlns:a16="http://schemas.microsoft.com/office/drawing/2014/main" val="3245078180"/>
                    </a:ext>
                  </a:extLst>
                </a:gridCol>
                <a:gridCol w="646593">
                  <a:extLst>
                    <a:ext uri="{9D8B030D-6E8A-4147-A177-3AD203B41FA5}">
                      <a16:colId xmlns:a16="http://schemas.microsoft.com/office/drawing/2014/main" val="708906454"/>
                    </a:ext>
                  </a:extLst>
                </a:gridCol>
                <a:gridCol w="646593">
                  <a:extLst>
                    <a:ext uri="{9D8B030D-6E8A-4147-A177-3AD203B41FA5}">
                      <a16:colId xmlns:a16="http://schemas.microsoft.com/office/drawing/2014/main" val="2474821117"/>
                    </a:ext>
                  </a:extLst>
                </a:gridCol>
                <a:gridCol w="646593">
                  <a:extLst>
                    <a:ext uri="{9D8B030D-6E8A-4147-A177-3AD203B41FA5}">
                      <a16:colId xmlns:a16="http://schemas.microsoft.com/office/drawing/2014/main" val="4015901925"/>
                    </a:ext>
                  </a:extLst>
                </a:gridCol>
                <a:gridCol w="646593">
                  <a:extLst>
                    <a:ext uri="{9D8B030D-6E8A-4147-A177-3AD203B41FA5}">
                      <a16:colId xmlns:a16="http://schemas.microsoft.com/office/drawing/2014/main" val="1317504970"/>
                    </a:ext>
                  </a:extLst>
                </a:gridCol>
                <a:gridCol w="646593">
                  <a:extLst>
                    <a:ext uri="{9D8B030D-6E8A-4147-A177-3AD203B41FA5}">
                      <a16:colId xmlns:a16="http://schemas.microsoft.com/office/drawing/2014/main" val="3192884723"/>
                    </a:ext>
                  </a:extLst>
                </a:gridCol>
                <a:gridCol w="646593">
                  <a:extLst>
                    <a:ext uri="{9D8B030D-6E8A-4147-A177-3AD203B41FA5}">
                      <a16:colId xmlns:a16="http://schemas.microsoft.com/office/drawing/2014/main" val="3253750516"/>
                    </a:ext>
                  </a:extLst>
                </a:gridCol>
                <a:gridCol w="646593">
                  <a:extLst>
                    <a:ext uri="{9D8B030D-6E8A-4147-A177-3AD203B41FA5}">
                      <a16:colId xmlns:a16="http://schemas.microsoft.com/office/drawing/2014/main" val="947639222"/>
                    </a:ext>
                  </a:extLst>
                </a:gridCol>
                <a:gridCol w="646593">
                  <a:extLst>
                    <a:ext uri="{9D8B030D-6E8A-4147-A177-3AD203B41FA5}">
                      <a16:colId xmlns:a16="http://schemas.microsoft.com/office/drawing/2014/main" val="4013230185"/>
                    </a:ext>
                  </a:extLst>
                </a:gridCol>
              </a:tblGrid>
              <a:tr h="1457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 territorial</a:t>
                      </a:r>
                    </a:p>
                  </a:txBody>
                  <a:tcPr marL="5205" marR="5205" marT="5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874981"/>
                  </a:ext>
                </a:extLst>
              </a:tr>
              <a:tr h="1093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AMAZONAS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47075"/>
                  </a:ext>
                </a:extLst>
              </a:tr>
              <a:tr h="1093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ANTIOQUIA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546895"/>
                  </a:ext>
                </a:extLst>
              </a:tr>
              <a:tr h="1093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ARAUCA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180370"/>
                  </a:ext>
                </a:extLst>
              </a:tr>
              <a:tr h="1093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ATLANTICO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947289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BARRANQUILLA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54661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BOGOTA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190116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BOLIVAR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269031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BOYACA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745944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BUENAVENTURA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96482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CALDAS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60418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052062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CAQUETA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826471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CARTAGENA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949470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CASANARE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727762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CAUCA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568866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CESAR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387857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CHOCO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384071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CORDOBA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888602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CUNDINAMARCA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05368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GUAINIA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58563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GUAJIRA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48609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GUAVIARE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88445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HUILA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666978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MAGDALENA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591576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899380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NARIÑO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14196"/>
                  </a:ext>
                </a:extLst>
              </a:tr>
              <a:tr h="12491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NORTE SANTANDER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325613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PUTUMAYO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88523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QUINDIO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73943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RISARALDA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052998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ANDRES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730575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SANTANDER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40781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 MARTA D.E.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271541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SUCRE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224186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TOLIMA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779671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66,8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69,5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72,4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946975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VAUPES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58,3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90,9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99383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VICHADA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286500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77,0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80,1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79,2</a:t>
                      </a:r>
                    </a:p>
                  </a:txBody>
                  <a:tcPr marL="5205" marR="5205" marT="5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097813"/>
                  </a:ext>
                </a:extLst>
              </a:tr>
              <a:tr h="104099">
                <a:tc>
                  <a:txBody>
                    <a:bodyPr/>
                    <a:lstStyle/>
                    <a:p>
                      <a:pPr algn="l" fontAlgn="b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Silencio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22,9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20,8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19,9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20,8</a:t>
                      </a:r>
                    </a:p>
                  </a:txBody>
                  <a:tcPr marL="5205" marR="5205" marT="5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886392"/>
                  </a:ext>
                </a:extLst>
              </a:tr>
            </a:tbl>
          </a:graphicData>
        </a:graphic>
      </p:graphicFrame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697B5BEA-4A5D-47A7-A64F-C841C7586C78}"/>
              </a:ext>
            </a:extLst>
          </p:cNvPr>
          <p:cNvSpPr/>
          <p:nvPr/>
        </p:nvSpPr>
        <p:spPr>
          <a:xfrm>
            <a:off x="692901" y="5993997"/>
            <a:ext cx="2707685" cy="706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 a herramienta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F0DBF-D7E8-4F45-A87B-07D5FB92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34" y="295913"/>
            <a:ext cx="10782300" cy="551171"/>
          </a:xfrm>
        </p:spPr>
        <p:txBody>
          <a:bodyPr>
            <a:normAutofit/>
          </a:bodyPr>
          <a:lstStyle/>
          <a:p>
            <a:r>
              <a:rPr lang="es-ES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E71A1F-D49C-4A92-A7D2-C156326A45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2634" y="1250441"/>
            <a:ext cx="10508189" cy="335781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Se debe fortalecer el seguimiento semanal al silencio en la notificación para el evento Morbilidad por IRA.</a:t>
            </a:r>
          </a:p>
          <a:p>
            <a:pPr marL="457200" indent="-457200">
              <a:buFont typeface="+mj-lt"/>
              <a:buAutoNum type="arabicPeriod"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Verificar y solicitar corrección de errores en la notificación frente al número de 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hospitalizaciones o consultas por IRA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frente al total de 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hospitalizaciones o consultas por TODAS LAS CAUSA.</a:t>
            </a:r>
          </a:p>
        </p:txBody>
      </p:sp>
    </p:spTree>
    <p:extLst>
      <p:ext uri="{BB962C8B-B14F-4D97-AF65-F5344CB8AC3E}">
        <p14:creationId xmlns:p14="http://schemas.microsoft.com/office/powerpoint/2010/main" val="1790094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6B53C2F0-6AE0-4B21-BD2C-B50CF2BC542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24663" y="3984799"/>
            <a:ext cx="10131425" cy="327710"/>
          </a:xfrm>
        </p:spPr>
        <p:txBody>
          <a:bodyPr>
            <a:noAutofit/>
          </a:bodyPr>
          <a:lstStyle/>
          <a:p>
            <a:r>
              <a:rPr lang="es-ES" sz="1600" b="1" dirty="0"/>
              <a:t>Dirección de Vigilancia y Análisis del Riesgo en Salud Pública</a:t>
            </a:r>
          </a:p>
        </p:txBody>
      </p:sp>
    </p:spTree>
    <p:extLst>
      <p:ext uri="{BB962C8B-B14F-4D97-AF65-F5344CB8AC3E}">
        <p14:creationId xmlns:p14="http://schemas.microsoft.com/office/powerpoint/2010/main" val="170304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2BA83-BF92-4843-860F-2F5613E9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282" y="2601121"/>
            <a:ext cx="10131973" cy="1552575"/>
          </a:xfrm>
        </p:spPr>
        <p:txBody>
          <a:bodyPr anchor="ctr">
            <a:normAutofit fontScale="90000"/>
          </a:bodyPr>
          <a:lstStyle/>
          <a:p>
            <a:r>
              <a:rPr lang="es-ES" dirty="0"/>
              <a:t>Vigilancia de la Infección Respiratoria Aguda</a:t>
            </a:r>
            <a:br>
              <a:rPr lang="es-ES" dirty="0"/>
            </a:br>
            <a:endParaRPr lang="es-E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DAD4DDD-8601-1247-A338-FB64F3840B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03282" y="4347618"/>
            <a:ext cx="10131425" cy="1275259"/>
          </a:xfrm>
        </p:spPr>
        <p:txBody>
          <a:bodyPr/>
          <a:lstStyle/>
          <a:p>
            <a:r>
              <a:rPr lang="es-CO" dirty="0"/>
              <a:t>Dirección de Vigilancia y Análisis del Riesgo en Salud Pública</a:t>
            </a:r>
          </a:p>
          <a:p>
            <a:r>
              <a:rPr lang="es-CO" dirty="0"/>
              <a:t>Dirección de Redes en Salud Pública</a:t>
            </a:r>
          </a:p>
        </p:txBody>
      </p:sp>
    </p:spTree>
    <p:extLst>
      <p:ext uri="{BB962C8B-B14F-4D97-AF65-F5344CB8AC3E}">
        <p14:creationId xmlns:p14="http://schemas.microsoft.com/office/powerpoint/2010/main" val="409113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81E6A-AA36-42E7-B273-CCD130687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421" y="687194"/>
            <a:ext cx="5438776" cy="957263"/>
          </a:xfrm>
        </p:spPr>
        <p:txBody>
          <a:bodyPr/>
          <a:lstStyle/>
          <a:p>
            <a:r>
              <a:rPr lang="es-ES" dirty="0"/>
              <a:t>Infección respiratoria</a:t>
            </a:r>
          </a:p>
        </p:txBody>
      </p:sp>
      <p:pic>
        <p:nvPicPr>
          <p:cNvPr id="5" name="Imagen 4" descr="Captura de pantalla 2018-12-10 a la(s) 7.34.26 p. m..png">
            <a:extLst>
              <a:ext uri="{FF2B5EF4-FFF2-40B4-BE49-F238E27FC236}">
                <a16:creationId xmlns:a16="http://schemas.microsoft.com/office/drawing/2014/main" id="{45EE8726-9A99-D341-8795-3661E01DE6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13"/>
          <a:stretch/>
        </p:blipFill>
        <p:spPr>
          <a:xfrm>
            <a:off x="277498" y="1888244"/>
            <a:ext cx="2746124" cy="360265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D4095FC-D19F-B64B-9F19-6E416A305E4C}"/>
              </a:ext>
            </a:extLst>
          </p:cNvPr>
          <p:cNvSpPr/>
          <p:nvPr/>
        </p:nvSpPr>
        <p:spPr>
          <a:xfrm>
            <a:off x="3023622" y="2336393"/>
            <a:ext cx="256238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b="1" dirty="0">
                <a:solidFill>
                  <a:srgbClr val="FFC000"/>
                </a:solidFill>
              </a:rPr>
              <a:t>Quinta</a:t>
            </a:r>
            <a:r>
              <a:rPr lang="es-ES" dirty="0"/>
              <a:t> causa de mortalidad en población general y dentro de las </a:t>
            </a:r>
            <a:r>
              <a:rPr lang="es-ES" sz="3200" b="1" dirty="0">
                <a:solidFill>
                  <a:srgbClr val="FF0000"/>
                </a:solidFill>
              </a:rPr>
              <a:t>tres primeras </a:t>
            </a:r>
            <a:r>
              <a:rPr lang="es-ES" dirty="0"/>
              <a:t>en menores de cinco años </a:t>
            </a:r>
            <a:endParaRPr lang="es-CO" dirty="0"/>
          </a:p>
        </p:txBody>
      </p:sp>
      <p:pic>
        <p:nvPicPr>
          <p:cNvPr id="16" name="Imagen 15" descr="icono-numero-casos-01.png">
            <a:extLst>
              <a:ext uri="{FF2B5EF4-FFF2-40B4-BE49-F238E27FC236}">
                <a16:creationId xmlns:a16="http://schemas.microsoft.com/office/drawing/2014/main" id="{7D530EE3-1887-D04A-90FB-53BE54EBC1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2" r="-1"/>
          <a:stretch/>
        </p:blipFill>
        <p:spPr>
          <a:xfrm>
            <a:off x="10442990" y="2376512"/>
            <a:ext cx="1114330" cy="633625"/>
          </a:xfrm>
          <a:prstGeom prst="rect">
            <a:avLst/>
          </a:prstGeom>
        </p:spPr>
      </p:pic>
      <p:sp>
        <p:nvSpPr>
          <p:cNvPr id="3" name="Cheurón 2">
            <a:extLst>
              <a:ext uri="{FF2B5EF4-FFF2-40B4-BE49-F238E27FC236}">
                <a16:creationId xmlns:a16="http://schemas.microsoft.com/office/drawing/2014/main" id="{709D2FC5-2FE2-934F-8CD8-49894038005E}"/>
              </a:ext>
            </a:extLst>
          </p:cNvPr>
          <p:cNvSpPr/>
          <p:nvPr/>
        </p:nvSpPr>
        <p:spPr>
          <a:xfrm>
            <a:off x="5586009" y="3010137"/>
            <a:ext cx="851955" cy="7911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813FA49-5124-4BF1-AD85-A633CAF66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0008002"/>
              </p:ext>
            </p:extLst>
          </p:nvPr>
        </p:nvGraphicFramePr>
        <p:xfrm>
          <a:off x="5896809" y="1123313"/>
          <a:ext cx="5660511" cy="4611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6656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85E7E-C78F-4D47-A0E4-72ECA1A8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6" y="291885"/>
            <a:ext cx="10782300" cy="768573"/>
          </a:xfrm>
          <a:noFill/>
        </p:spPr>
        <p:txBody>
          <a:bodyPr>
            <a:normAutofit fontScale="90000"/>
          </a:bodyPr>
          <a:lstStyle/>
          <a:p>
            <a:r>
              <a:rPr lang="es-CO" dirty="0"/>
              <a:t>Estrategias de vigilancia de infección respiratoria aguda en Colombia, 2020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41453075"/>
              </p:ext>
            </p:extLst>
          </p:nvPr>
        </p:nvGraphicFramePr>
        <p:xfrm>
          <a:off x="895739" y="1471714"/>
          <a:ext cx="10914124" cy="4031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2 Subtítulo"/>
          <p:cNvSpPr txBox="1">
            <a:spLocks/>
          </p:cNvSpPr>
          <p:nvPr/>
        </p:nvSpPr>
        <p:spPr bwMode="auto">
          <a:xfrm>
            <a:off x="639766" y="6008919"/>
            <a:ext cx="1119716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es-ES_tradnl" sz="2600" dirty="0">
                <a:solidFill>
                  <a:srgbClr val="FF0000"/>
                </a:solidFill>
                <a:latin typeface="Arial" charset="0"/>
              </a:rPr>
              <a:t>Vigilancia por laboratorio</a:t>
            </a:r>
            <a:endParaRPr lang="es-ES" sz="2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4294967295"/>
          </p:nvPr>
        </p:nvSpPr>
        <p:spPr>
          <a:xfrm rot="10800000">
            <a:off x="382137" y="5503118"/>
            <a:ext cx="11458220" cy="652463"/>
          </a:xfrm>
          <a:prstGeom prst="leftRightUpArrow">
            <a:avLst/>
          </a:prstGeom>
          <a:solidFill>
            <a:srgbClr val="D81E1E"/>
          </a:solidFill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72B070B-2714-0644-9B96-2EECA2E69D81}"/>
              </a:ext>
            </a:extLst>
          </p:cNvPr>
          <p:cNvSpPr/>
          <p:nvPr/>
        </p:nvSpPr>
        <p:spPr>
          <a:xfrm>
            <a:off x="556288" y="1144034"/>
            <a:ext cx="1957680" cy="1957680"/>
          </a:xfrm>
          <a:prstGeom prst="ellipse">
            <a:avLst/>
          </a:prstGeom>
          <a:solidFill>
            <a:srgbClr val="DE0A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E046D0-1053-2B49-ACB3-20EFAB99A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288" y="1181973"/>
            <a:ext cx="1881801" cy="1881801"/>
          </a:xfrm>
          <a:prstGeom prst="rect">
            <a:avLst/>
          </a:prstGeom>
        </p:spPr>
      </p:pic>
      <p:sp>
        <p:nvSpPr>
          <p:cNvPr id="12" name="Flecha: en U 11">
            <a:extLst>
              <a:ext uri="{FF2B5EF4-FFF2-40B4-BE49-F238E27FC236}">
                <a16:creationId xmlns:a16="http://schemas.microsoft.com/office/drawing/2014/main" id="{2F0F920D-75CC-4985-A7D1-CD67BEAAAAAC}"/>
              </a:ext>
            </a:extLst>
          </p:cNvPr>
          <p:cNvSpPr/>
          <p:nvPr/>
        </p:nvSpPr>
        <p:spPr>
          <a:xfrm>
            <a:off x="7989903" y="1828799"/>
            <a:ext cx="3306358" cy="1775534"/>
          </a:xfrm>
          <a:prstGeom prst="uturnArrow">
            <a:avLst>
              <a:gd name="adj1" fmla="val 10417"/>
              <a:gd name="adj2" fmla="val 25000"/>
              <a:gd name="adj3" fmla="val 19500"/>
              <a:gd name="adj4" fmla="val 46250"/>
              <a:gd name="adj5" fmla="val 75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2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o 56">
            <a:extLst>
              <a:ext uri="{FF2B5EF4-FFF2-40B4-BE49-F238E27FC236}">
                <a16:creationId xmlns:a16="http://schemas.microsoft.com/office/drawing/2014/main" id="{364D96BB-04AF-0747-85D9-802123B0B086}"/>
              </a:ext>
            </a:extLst>
          </p:cNvPr>
          <p:cNvGrpSpPr/>
          <p:nvPr/>
        </p:nvGrpSpPr>
        <p:grpSpPr>
          <a:xfrm>
            <a:off x="7182678" y="4805757"/>
            <a:ext cx="2192209" cy="1745122"/>
            <a:chOff x="4035325" y="4639558"/>
            <a:chExt cx="2192209" cy="1745122"/>
          </a:xfrm>
        </p:grpSpPr>
        <p:pic>
          <p:nvPicPr>
            <p:cNvPr id="54" name="Imagen 53">
              <a:extLst>
                <a:ext uri="{FF2B5EF4-FFF2-40B4-BE49-F238E27FC236}">
                  <a16:creationId xmlns:a16="http://schemas.microsoft.com/office/drawing/2014/main" id="{0EA61E42-1DDC-5247-8F7B-1AA03EEE0C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7268" r="48279"/>
            <a:stretch/>
          </p:blipFill>
          <p:spPr>
            <a:xfrm>
              <a:off x="4035325" y="4773328"/>
              <a:ext cx="2033837" cy="1611352"/>
            </a:xfrm>
            <a:prstGeom prst="rect">
              <a:avLst/>
            </a:prstGeom>
          </p:spPr>
        </p:pic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0E714306-4C7F-1C4D-A75B-AD4D6F04A164}"/>
                </a:ext>
              </a:extLst>
            </p:cNvPr>
            <p:cNvSpPr/>
            <p:nvPr/>
          </p:nvSpPr>
          <p:spPr>
            <a:xfrm>
              <a:off x="4884465" y="4639558"/>
              <a:ext cx="875158" cy="240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94E0D1E8-11DF-024C-B179-56204690F415}"/>
                </a:ext>
              </a:extLst>
            </p:cNvPr>
            <p:cNvSpPr/>
            <p:nvPr/>
          </p:nvSpPr>
          <p:spPr>
            <a:xfrm>
              <a:off x="5352376" y="4717109"/>
              <a:ext cx="875158" cy="552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A485E7E-C78F-4D47-A0E4-72ECA1A8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73" y="145826"/>
            <a:ext cx="10782300" cy="76857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CO" dirty="0"/>
              <a:t>Indicadores de la vigilancia de IRA, Colombia, 2020</a:t>
            </a:r>
            <a:br>
              <a:rPr lang="es-ES" dirty="0"/>
            </a:b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939AC10-3F46-174F-B36A-67CCB0448A1C}"/>
              </a:ext>
            </a:extLst>
          </p:cNvPr>
          <p:cNvSpPr/>
          <p:nvPr/>
        </p:nvSpPr>
        <p:spPr>
          <a:xfrm>
            <a:off x="1199293" y="1266111"/>
            <a:ext cx="4344692" cy="923330"/>
          </a:xfrm>
          <a:prstGeom prst="rect">
            <a:avLst/>
          </a:prstGeom>
          <a:ln>
            <a:solidFill>
              <a:srgbClr val="DE0A25"/>
            </a:solidFill>
          </a:ln>
        </p:spPr>
        <p:txBody>
          <a:bodyPr wrap="square">
            <a:spAutoFit/>
          </a:bodyPr>
          <a:lstStyle/>
          <a:p>
            <a:r>
              <a:rPr lang="es-CO" dirty="0">
                <a:latin typeface="Arial" panose="020B0604020202020204" pitchFamily="34" charset="0"/>
              </a:rPr>
              <a:t>Proporción de casos de IRAG inusitado notificados por entidad territorial con muestra respiratoria </a:t>
            </a:r>
            <a:endParaRPr lang="es-CO" dirty="0">
              <a:effectLst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AF25B85-6602-0047-91C9-70CEB6229EBA}"/>
              </a:ext>
            </a:extLst>
          </p:cNvPr>
          <p:cNvGrpSpPr/>
          <p:nvPr/>
        </p:nvGrpSpPr>
        <p:grpSpPr>
          <a:xfrm>
            <a:off x="7222618" y="1044196"/>
            <a:ext cx="4099455" cy="4917874"/>
            <a:chOff x="2998274" y="2060925"/>
            <a:chExt cx="2990230" cy="3587202"/>
          </a:xfrm>
        </p:grpSpPr>
        <p:sp>
          <p:nvSpPr>
            <p:cNvPr id="8" name="Freeform 40">
              <a:extLst>
                <a:ext uri="{FF2B5EF4-FFF2-40B4-BE49-F238E27FC236}">
                  <a16:creationId xmlns:a16="http://schemas.microsoft.com/office/drawing/2014/main" id="{723A6B29-DB6D-1E48-B59D-B151EC365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928" y="2828780"/>
              <a:ext cx="397292" cy="444265"/>
            </a:xfrm>
            <a:custGeom>
              <a:avLst/>
              <a:gdLst>
                <a:gd name="T0" fmla="*/ 225 w 509"/>
                <a:gd name="T1" fmla="*/ 26 h 601"/>
                <a:gd name="T2" fmla="*/ 256 w 509"/>
                <a:gd name="T3" fmla="*/ 30 h 601"/>
                <a:gd name="T4" fmla="*/ 295 w 509"/>
                <a:gd name="T5" fmla="*/ 51 h 601"/>
                <a:gd name="T6" fmla="*/ 306 w 509"/>
                <a:gd name="T7" fmla="*/ 66 h 601"/>
                <a:gd name="T8" fmla="*/ 338 w 509"/>
                <a:gd name="T9" fmla="*/ 83 h 601"/>
                <a:gd name="T10" fmla="*/ 359 w 509"/>
                <a:gd name="T11" fmla="*/ 98 h 601"/>
                <a:gd name="T12" fmla="*/ 368 w 509"/>
                <a:gd name="T13" fmla="*/ 137 h 601"/>
                <a:gd name="T14" fmla="*/ 340 w 509"/>
                <a:gd name="T15" fmla="*/ 148 h 601"/>
                <a:gd name="T16" fmla="*/ 314 w 509"/>
                <a:gd name="T17" fmla="*/ 169 h 601"/>
                <a:gd name="T18" fmla="*/ 329 w 509"/>
                <a:gd name="T19" fmla="*/ 195 h 601"/>
                <a:gd name="T20" fmla="*/ 338 w 509"/>
                <a:gd name="T21" fmla="*/ 229 h 601"/>
                <a:gd name="T22" fmla="*/ 344 w 509"/>
                <a:gd name="T23" fmla="*/ 257 h 601"/>
                <a:gd name="T24" fmla="*/ 376 w 509"/>
                <a:gd name="T25" fmla="*/ 265 h 601"/>
                <a:gd name="T26" fmla="*/ 391 w 509"/>
                <a:gd name="T27" fmla="*/ 286 h 601"/>
                <a:gd name="T28" fmla="*/ 430 w 509"/>
                <a:gd name="T29" fmla="*/ 250 h 601"/>
                <a:gd name="T30" fmla="*/ 453 w 509"/>
                <a:gd name="T31" fmla="*/ 263 h 601"/>
                <a:gd name="T32" fmla="*/ 477 w 509"/>
                <a:gd name="T33" fmla="*/ 280 h 601"/>
                <a:gd name="T34" fmla="*/ 496 w 509"/>
                <a:gd name="T35" fmla="*/ 297 h 601"/>
                <a:gd name="T36" fmla="*/ 509 w 509"/>
                <a:gd name="T37" fmla="*/ 316 h 601"/>
                <a:gd name="T38" fmla="*/ 487 w 509"/>
                <a:gd name="T39" fmla="*/ 340 h 601"/>
                <a:gd name="T40" fmla="*/ 464 w 509"/>
                <a:gd name="T41" fmla="*/ 364 h 601"/>
                <a:gd name="T42" fmla="*/ 438 w 509"/>
                <a:gd name="T43" fmla="*/ 376 h 601"/>
                <a:gd name="T44" fmla="*/ 406 w 509"/>
                <a:gd name="T45" fmla="*/ 385 h 601"/>
                <a:gd name="T46" fmla="*/ 368 w 509"/>
                <a:gd name="T47" fmla="*/ 385 h 601"/>
                <a:gd name="T48" fmla="*/ 366 w 509"/>
                <a:gd name="T49" fmla="*/ 413 h 601"/>
                <a:gd name="T50" fmla="*/ 340 w 509"/>
                <a:gd name="T51" fmla="*/ 430 h 601"/>
                <a:gd name="T52" fmla="*/ 301 w 509"/>
                <a:gd name="T53" fmla="*/ 458 h 601"/>
                <a:gd name="T54" fmla="*/ 286 w 509"/>
                <a:gd name="T55" fmla="*/ 488 h 601"/>
                <a:gd name="T56" fmla="*/ 248 w 509"/>
                <a:gd name="T57" fmla="*/ 483 h 601"/>
                <a:gd name="T58" fmla="*/ 227 w 509"/>
                <a:gd name="T59" fmla="*/ 541 h 601"/>
                <a:gd name="T60" fmla="*/ 45 w 509"/>
                <a:gd name="T61" fmla="*/ 601 h 601"/>
                <a:gd name="T62" fmla="*/ 11 w 509"/>
                <a:gd name="T63" fmla="*/ 550 h 601"/>
                <a:gd name="T64" fmla="*/ 0 w 509"/>
                <a:gd name="T65" fmla="*/ 492 h 601"/>
                <a:gd name="T66" fmla="*/ 11 w 509"/>
                <a:gd name="T67" fmla="*/ 436 h 601"/>
                <a:gd name="T68" fmla="*/ 26 w 509"/>
                <a:gd name="T69" fmla="*/ 391 h 601"/>
                <a:gd name="T70" fmla="*/ 47 w 509"/>
                <a:gd name="T71" fmla="*/ 327 h 601"/>
                <a:gd name="T72" fmla="*/ 77 w 509"/>
                <a:gd name="T73" fmla="*/ 301 h 601"/>
                <a:gd name="T74" fmla="*/ 82 w 509"/>
                <a:gd name="T75" fmla="*/ 257 h 601"/>
                <a:gd name="T76" fmla="*/ 66 w 509"/>
                <a:gd name="T77" fmla="*/ 233 h 601"/>
                <a:gd name="T78" fmla="*/ 34 w 509"/>
                <a:gd name="T79" fmla="*/ 207 h 601"/>
                <a:gd name="T80" fmla="*/ 17 w 509"/>
                <a:gd name="T81" fmla="*/ 163 h 601"/>
                <a:gd name="T82" fmla="*/ 32 w 509"/>
                <a:gd name="T83" fmla="*/ 139 h 601"/>
                <a:gd name="T84" fmla="*/ 54 w 509"/>
                <a:gd name="T85" fmla="*/ 113 h 601"/>
                <a:gd name="T86" fmla="*/ 81 w 509"/>
                <a:gd name="T87" fmla="*/ 88 h 601"/>
                <a:gd name="T88" fmla="*/ 96 w 509"/>
                <a:gd name="T89" fmla="*/ 55 h 601"/>
                <a:gd name="T90" fmla="*/ 109 w 509"/>
                <a:gd name="T91" fmla="*/ 28 h 601"/>
                <a:gd name="T92" fmla="*/ 143 w 509"/>
                <a:gd name="T93" fmla="*/ 9 h 601"/>
                <a:gd name="T94" fmla="*/ 182 w 509"/>
                <a:gd name="T95" fmla="*/ 0 h 601"/>
                <a:gd name="T96" fmla="*/ 220 w 509"/>
                <a:gd name="T97" fmla="*/ 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9" h="601">
                  <a:moveTo>
                    <a:pt x="220" y="6"/>
                  </a:moveTo>
                  <a:lnTo>
                    <a:pt x="225" y="26"/>
                  </a:lnTo>
                  <a:lnTo>
                    <a:pt x="239" y="30"/>
                  </a:lnTo>
                  <a:lnTo>
                    <a:pt x="256" y="30"/>
                  </a:lnTo>
                  <a:lnTo>
                    <a:pt x="274" y="47"/>
                  </a:lnTo>
                  <a:lnTo>
                    <a:pt x="295" y="51"/>
                  </a:lnTo>
                  <a:lnTo>
                    <a:pt x="293" y="60"/>
                  </a:lnTo>
                  <a:lnTo>
                    <a:pt x="306" y="66"/>
                  </a:lnTo>
                  <a:lnTo>
                    <a:pt x="318" y="75"/>
                  </a:lnTo>
                  <a:lnTo>
                    <a:pt x="338" y="83"/>
                  </a:lnTo>
                  <a:lnTo>
                    <a:pt x="342" y="98"/>
                  </a:lnTo>
                  <a:lnTo>
                    <a:pt x="359" y="98"/>
                  </a:lnTo>
                  <a:lnTo>
                    <a:pt x="366" y="115"/>
                  </a:lnTo>
                  <a:lnTo>
                    <a:pt x="368" y="137"/>
                  </a:lnTo>
                  <a:lnTo>
                    <a:pt x="359" y="148"/>
                  </a:lnTo>
                  <a:lnTo>
                    <a:pt x="340" y="148"/>
                  </a:lnTo>
                  <a:lnTo>
                    <a:pt x="319" y="156"/>
                  </a:lnTo>
                  <a:lnTo>
                    <a:pt x="314" y="169"/>
                  </a:lnTo>
                  <a:lnTo>
                    <a:pt x="331" y="179"/>
                  </a:lnTo>
                  <a:lnTo>
                    <a:pt x="329" y="195"/>
                  </a:lnTo>
                  <a:lnTo>
                    <a:pt x="333" y="212"/>
                  </a:lnTo>
                  <a:lnTo>
                    <a:pt x="338" y="229"/>
                  </a:lnTo>
                  <a:lnTo>
                    <a:pt x="338" y="246"/>
                  </a:lnTo>
                  <a:lnTo>
                    <a:pt x="344" y="257"/>
                  </a:lnTo>
                  <a:lnTo>
                    <a:pt x="365" y="257"/>
                  </a:lnTo>
                  <a:lnTo>
                    <a:pt x="376" y="265"/>
                  </a:lnTo>
                  <a:lnTo>
                    <a:pt x="372" y="282"/>
                  </a:lnTo>
                  <a:lnTo>
                    <a:pt x="391" y="286"/>
                  </a:lnTo>
                  <a:lnTo>
                    <a:pt x="412" y="276"/>
                  </a:lnTo>
                  <a:lnTo>
                    <a:pt x="430" y="250"/>
                  </a:lnTo>
                  <a:lnTo>
                    <a:pt x="434" y="267"/>
                  </a:lnTo>
                  <a:lnTo>
                    <a:pt x="453" y="263"/>
                  </a:lnTo>
                  <a:lnTo>
                    <a:pt x="468" y="271"/>
                  </a:lnTo>
                  <a:lnTo>
                    <a:pt x="477" y="280"/>
                  </a:lnTo>
                  <a:lnTo>
                    <a:pt x="494" y="284"/>
                  </a:lnTo>
                  <a:lnTo>
                    <a:pt x="496" y="297"/>
                  </a:lnTo>
                  <a:lnTo>
                    <a:pt x="498" y="310"/>
                  </a:lnTo>
                  <a:lnTo>
                    <a:pt x="509" y="316"/>
                  </a:lnTo>
                  <a:lnTo>
                    <a:pt x="504" y="329"/>
                  </a:lnTo>
                  <a:lnTo>
                    <a:pt x="487" y="340"/>
                  </a:lnTo>
                  <a:lnTo>
                    <a:pt x="474" y="349"/>
                  </a:lnTo>
                  <a:lnTo>
                    <a:pt x="464" y="364"/>
                  </a:lnTo>
                  <a:lnTo>
                    <a:pt x="457" y="379"/>
                  </a:lnTo>
                  <a:lnTo>
                    <a:pt x="438" y="376"/>
                  </a:lnTo>
                  <a:lnTo>
                    <a:pt x="423" y="385"/>
                  </a:lnTo>
                  <a:lnTo>
                    <a:pt x="406" y="385"/>
                  </a:lnTo>
                  <a:lnTo>
                    <a:pt x="385" y="383"/>
                  </a:lnTo>
                  <a:lnTo>
                    <a:pt x="368" y="385"/>
                  </a:lnTo>
                  <a:lnTo>
                    <a:pt x="365" y="398"/>
                  </a:lnTo>
                  <a:lnTo>
                    <a:pt x="366" y="413"/>
                  </a:lnTo>
                  <a:lnTo>
                    <a:pt x="348" y="417"/>
                  </a:lnTo>
                  <a:lnTo>
                    <a:pt x="340" y="430"/>
                  </a:lnTo>
                  <a:lnTo>
                    <a:pt x="323" y="447"/>
                  </a:lnTo>
                  <a:lnTo>
                    <a:pt x="301" y="458"/>
                  </a:lnTo>
                  <a:lnTo>
                    <a:pt x="299" y="479"/>
                  </a:lnTo>
                  <a:lnTo>
                    <a:pt x="286" y="488"/>
                  </a:lnTo>
                  <a:lnTo>
                    <a:pt x="269" y="481"/>
                  </a:lnTo>
                  <a:lnTo>
                    <a:pt x="248" y="483"/>
                  </a:lnTo>
                  <a:lnTo>
                    <a:pt x="239" y="515"/>
                  </a:lnTo>
                  <a:lnTo>
                    <a:pt x="227" y="541"/>
                  </a:lnTo>
                  <a:lnTo>
                    <a:pt x="197" y="594"/>
                  </a:lnTo>
                  <a:lnTo>
                    <a:pt x="45" y="601"/>
                  </a:lnTo>
                  <a:lnTo>
                    <a:pt x="30" y="579"/>
                  </a:lnTo>
                  <a:lnTo>
                    <a:pt x="11" y="550"/>
                  </a:lnTo>
                  <a:lnTo>
                    <a:pt x="5" y="528"/>
                  </a:lnTo>
                  <a:lnTo>
                    <a:pt x="0" y="492"/>
                  </a:lnTo>
                  <a:lnTo>
                    <a:pt x="4" y="466"/>
                  </a:lnTo>
                  <a:lnTo>
                    <a:pt x="11" y="436"/>
                  </a:lnTo>
                  <a:lnTo>
                    <a:pt x="24" y="413"/>
                  </a:lnTo>
                  <a:lnTo>
                    <a:pt x="26" y="391"/>
                  </a:lnTo>
                  <a:lnTo>
                    <a:pt x="30" y="361"/>
                  </a:lnTo>
                  <a:lnTo>
                    <a:pt x="47" y="327"/>
                  </a:lnTo>
                  <a:lnTo>
                    <a:pt x="62" y="314"/>
                  </a:lnTo>
                  <a:lnTo>
                    <a:pt x="77" y="301"/>
                  </a:lnTo>
                  <a:lnTo>
                    <a:pt x="82" y="282"/>
                  </a:lnTo>
                  <a:lnTo>
                    <a:pt x="82" y="257"/>
                  </a:lnTo>
                  <a:lnTo>
                    <a:pt x="82" y="244"/>
                  </a:lnTo>
                  <a:lnTo>
                    <a:pt x="66" y="233"/>
                  </a:lnTo>
                  <a:lnTo>
                    <a:pt x="47" y="222"/>
                  </a:lnTo>
                  <a:lnTo>
                    <a:pt x="34" y="207"/>
                  </a:lnTo>
                  <a:lnTo>
                    <a:pt x="28" y="184"/>
                  </a:lnTo>
                  <a:lnTo>
                    <a:pt x="17" y="163"/>
                  </a:lnTo>
                  <a:lnTo>
                    <a:pt x="28" y="156"/>
                  </a:lnTo>
                  <a:lnTo>
                    <a:pt x="32" y="139"/>
                  </a:lnTo>
                  <a:lnTo>
                    <a:pt x="51" y="130"/>
                  </a:lnTo>
                  <a:lnTo>
                    <a:pt x="54" y="113"/>
                  </a:lnTo>
                  <a:lnTo>
                    <a:pt x="66" y="103"/>
                  </a:lnTo>
                  <a:lnTo>
                    <a:pt x="81" y="88"/>
                  </a:lnTo>
                  <a:lnTo>
                    <a:pt x="81" y="68"/>
                  </a:lnTo>
                  <a:lnTo>
                    <a:pt x="96" y="55"/>
                  </a:lnTo>
                  <a:lnTo>
                    <a:pt x="107" y="43"/>
                  </a:lnTo>
                  <a:lnTo>
                    <a:pt x="109" y="28"/>
                  </a:lnTo>
                  <a:lnTo>
                    <a:pt x="128" y="17"/>
                  </a:lnTo>
                  <a:lnTo>
                    <a:pt x="143" y="9"/>
                  </a:lnTo>
                  <a:lnTo>
                    <a:pt x="158" y="4"/>
                  </a:lnTo>
                  <a:lnTo>
                    <a:pt x="182" y="0"/>
                  </a:lnTo>
                  <a:lnTo>
                    <a:pt x="203" y="0"/>
                  </a:lnTo>
                  <a:lnTo>
                    <a:pt x="220" y="6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32F702A9-61A8-164F-8745-5A6955411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90" y="2949271"/>
              <a:ext cx="748533" cy="725165"/>
            </a:xfrm>
            <a:custGeom>
              <a:avLst/>
              <a:gdLst>
                <a:gd name="T0" fmla="*/ 959 w 959"/>
                <a:gd name="T1" fmla="*/ 502 h 981"/>
                <a:gd name="T2" fmla="*/ 914 w 959"/>
                <a:gd name="T3" fmla="*/ 551 h 981"/>
                <a:gd name="T4" fmla="*/ 860 w 959"/>
                <a:gd name="T5" fmla="*/ 600 h 981"/>
                <a:gd name="T6" fmla="*/ 809 w 959"/>
                <a:gd name="T7" fmla="*/ 641 h 981"/>
                <a:gd name="T8" fmla="*/ 798 w 959"/>
                <a:gd name="T9" fmla="*/ 707 h 981"/>
                <a:gd name="T10" fmla="*/ 749 w 959"/>
                <a:gd name="T11" fmla="*/ 776 h 981"/>
                <a:gd name="T12" fmla="*/ 762 w 959"/>
                <a:gd name="T13" fmla="*/ 823 h 981"/>
                <a:gd name="T14" fmla="*/ 753 w 959"/>
                <a:gd name="T15" fmla="*/ 887 h 981"/>
                <a:gd name="T16" fmla="*/ 689 w 959"/>
                <a:gd name="T17" fmla="*/ 898 h 981"/>
                <a:gd name="T18" fmla="*/ 613 w 959"/>
                <a:gd name="T19" fmla="*/ 921 h 981"/>
                <a:gd name="T20" fmla="*/ 563 w 959"/>
                <a:gd name="T21" fmla="*/ 979 h 981"/>
                <a:gd name="T22" fmla="*/ 504 w 959"/>
                <a:gd name="T23" fmla="*/ 917 h 981"/>
                <a:gd name="T24" fmla="*/ 459 w 959"/>
                <a:gd name="T25" fmla="*/ 924 h 981"/>
                <a:gd name="T26" fmla="*/ 420 w 959"/>
                <a:gd name="T27" fmla="*/ 960 h 981"/>
                <a:gd name="T28" fmla="*/ 356 w 959"/>
                <a:gd name="T29" fmla="*/ 981 h 981"/>
                <a:gd name="T30" fmla="*/ 320 w 959"/>
                <a:gd name="T31" fmla="*/ 932 h 981"/>
                <a:gd name="T32" fmla="*/ 311 w 959"/>
                <a:gd name="T33" fmla="*/ 859 h 981"/>
                <a:gd name="T34" fmla="*/ 267 w 959"/>
                <a:gd name="T35" fmla="*/ 812 h 981"/>
                <a:gd name="T36" fmla="*/ 205 w 959"/>
                <a:gd name="T37" fmla="*/ 784 h 981"/>
                <a:gd name="T38" fmla="*/ 126 w 959"/>
                <a:gd name="T39" fmla="*/ 761 h 981"/>
                <a:gd name="T40" fmla="*/ 115 w 959"/>
                <a:gd name="T41" fmla="*/ 701 h 981"/>
                <a:gd name="T42" fmla="*/ 70 w 959"/>
                <a:gd name="T43" fmla="*/ 652 h 981"/>
                <a:gd name="T44" fmla="*/ 85 w 959"/>
                <a:gd name="T45" fmla="*/ 592 h 981"/>
                <a:gd name="T46" fmla="*/ 124 w 959"/>
                <a:gd name="T47" fmla="*/ 539 h 981"/>
                <a:gd name="T48" fmla="*/ 188 w 959"/>
                <a:gd name="T49" fmla="*/ 511 h 981"/>
                <a:gd name="T50" fmla="*/ 136 w 959"/>
                <a:gd name="T51" fmla="*/ 451 h 981"/>
                <a:gd name="T52" fmla="*/ 10 w 959"/>
                <a:gd name="T53" fmla="*/ 303 h 981"/>
                <a:gd name="T54" fmla="*/ 51 w 959"/>
                <a:gd name="T55" fmla="*/ 245 h 981"/>
                <a:gd name="T56" fmla="*/ 87 w 959"/>
                <a:gd name="T57" fmla="*/ 284 h 981"/>
                <a:gd name="T58" fmla="*/ 108 w 959"/>
                <a:gd name="T59" fmla="*/ 207 h 981"/>
                <a:gd name="T60" fmla="*/ 87 w 959"/>
                <a:gd name="T61" fmla="*/ 119 h 981"/>
                <a:gd name="T62" fmla="*/ 79 w 959"/>
                <a:gd name="T63" fmla="*/ 72 h 981"/>
                <a:gd name="T64" fmla="*/ 138 w 959"/>
                <a:gd name="T65" fmla="*/ 46 h 981"/>
                <a:gd name="T66" fmla="*/ 200 w 959"/>
                <a:gd name="T67" fmla="*/ 0 h 981"/>
                <a:gd name="T68" fmla="*/ 249 w 959"/>
                <a:gd name="T69" fmla="*/ 70 h 981"/>
                <a:gd name="T70" fmla="*/ 260 w 959"/>
                <a:gd name="T71" fmla="*/ 138 h 981"/>
                <a:gd name="T72" fmla="*/ 209 w 959"/>
                <a:gd name="T73" fmla="*/ 228 h 981"/>
                <a:gd name="T74" fmla="*/ 183 w 959"/>
                <a:gd name="T75" fmla="*/ 329 h 981"/>
                <a:gd name="T76" fmla="*/ 228 w 959"/>
                <a:gd name="T77" fmla="*/ 438 h 981"/>
                <a:gd name="T78" fmla="*/ 431 w 959"/>
                <a:gd name="T79" fmla="*/ 320 h 981"/>
                <a:gd name="T80" fmla="*/ 484 w 959"/>
                <a:gd name="T81" fmla="*/ 295 h 981"/>
                <a:gd name="T82" fmla="*/ 549 w 959"/>
                <a:gd name="T83" fmla="*/ 250 h 981"/>
                <a:gd name="T84" fmla="*/ 589 w 959"/>
                <a:gd name="T85" fmla="*/ 222 h 981"/>
                <a:gd name="T86" fmla="*/ 647 w 959"/>
                <a:gd name="T87" fmla="*/ 201 h 981"/>
                <a:gd name="T88" fmla="*/ 721 w 959"/>
                <a:gd name="T89" fmla="*/ 213 h 981"/>
                <a:gd name="T90" fmla="*/ 758 w 959"/>
                <a:gd name="T91" fmla="*/ 290 h 981"/>
                <a:gd name="T92" fmla="*/ 753 w 959"/>
                <a:gd name="T93" fmla="*/ 335 h 981"/>
                <a:gd name="T94" fmla="*/ 751 w 959"/>
                <a:gd name="T95" fmla="*/ 400 h 981"/>
                <a:gd name="T96" fmla="*/ 794 w 959"/>
                <a:gd name="T97" fmla="*/ 395 h 981"/>
                <a:gd name="T98" fmla="*/ 800 w 959"/>
                <a:gd name="T99" fmla="*/ 427 h 981"/>
                <a:gd name="T100" fmla="*/ 813 w 959"/>
                <a:gd name="T101" fmla="*/ 489 h 981"/>
                <a:gd name="T102" fmla="*/ 924 w 959"/>
                <a:gd name="T103" fmla="*/ 447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9" h="981">
                  <a:moveTo>
                    <a:pt x="939" y="449"/>
                  </a:moveTo>
                  <a:lnTo>
                    <a:pt x="941" y="470"/>
                  </a:lnTo>
                  <a:lnTo>
                    <a:pt x="948" y="489"/>
                  </a:lnTo>
                  <a:lnTo>
                    <a:pt x="959" y="502"/>
                  </a:lnTo>
                  <a:lnTo>
                    <a:pt x="954" y="517"/>
                  </a:lnTo>
                  <a:lnTo>
                    <a:pt x="939" y="532"/>
                  </a:lnTo>
                  <a:lnTo>
                    <a:pt x="918" y="536"/>
                  </a:lnTo>
                  <a:lnTo>
                    <a:pt x="914" y="551"/>
                  </a:lnTo>
                  <a:lnTo>
                    <a:pt x="899" y="556"/>
                  </a:lnTo>
                  <a:lnTo>
                    <a:pt x="890" y="577"/>
                  </a:lnTo>
                  <a:lnTo>
                    <a:pt x="879" y="594"/>
                  </a:lnTo>
                  <a:lnTo>
                    <a:pt x="860" y="600"/>
                  </a:lnTo>
                  <a:lnTo>
                    <a:pt x="845" y="609"/>
                  </a:lnTo>
                  <a:lnTo>
                    <a:pt x="839" y="626"/>
                  </a:lnTo>
                  <a:lnTo>
                    <a:pt x="817" y="628"/>
                  </a:lnTo>
                  <a:lnTo>
                    <a:pt x="809" y="641"/>
                  </a:lnTo>
                  <a:lnTo>
                    <a:pt x="803" y="656"/>
                  </a:lnTo>
                  <a:lnTo>
                    <a:pt x="805" y="678"/>
                  </a:lnTo>
                  <a:lnTo>
                    <a:pt x="809" y="695"/>
                  </a:lnTo>
                  <a:lnTo>
                    <a:pt x="798" y="707"/>
                  </a:lnTo>
                  <a:lnTo>
                    <a:pt x="788" y="724"/>
                  </a:lnTo>
                  <a:lnTo>
                    <a:pt x="768" y="740"/>
                  </a:lnTo>
                  <a:lnTo>
                    <a:pt x="754" y="761"/>
                  </a:lnTo>
                  <a:lnTo>
                    <a:pt x="749" y="776"/>
                  </a:lnTo>
                  <a:lnTo>
                    <a:pt x="758" y="793"/>
                  </a:lnTo>
                  <a:lnTo>
                    <a:pt x="768" y="795"/>
                  </a:lnTo>
                  <a:lnTo>
                    <a:pt x="770" y="812"/>
                  </a:lnTo>
                  <a:lnTo>
                    <a:pt x="762" y="823"/>
                  </a:lnTo>
                  <a:lnTo>
                    <a:pt x="756" y="838"/>
                  </a:lnTo>
                  <a:lnTo>
                    <a:pt x="747" y="851"/>
                  </a:lnTo>
                  <a:lnTo>
                    <a:pt x="749" y="868"/>
                  </a:lnTo>
                  <a:lnTo>
                    <a:pt x="753" y="887"/>
                  </a:lnTo>
                  <a:lnTo>
                    <a:pt x="736" y="885"/>
                  </a:lnTo>
                  <a:lnTo>
                    <a:pt x="721" y="889"/>
                  </a:lnTo>
                  <a:lnTo>
                    <a:pt x="707" y="904"/>
                  </a:lnTo>
                  <a:lnTo>
                    <a:pt x="689" y="898"/>
                  </a:lnTo>
                  <a:lnTo>
                    <a:pt x="668" y="894"/>
                  </a:lnTo>
                  <a:lnTo>
                    <a:pt x="651" y="900"/>
                  </a:lnTo>
                  <a:lnTo>
                    <a:pt x="628" y="913"/>
                  </a:lnTo>
                  <a:lnTo>
                    <a:pt x="613" y="921"/>
                  </a:lnTo>
                  <a:lnTo>
                    <a:pt x="612" y="936"/>
                  </a:lnTo>
                  <a:lnTo>
                    <a:pt x="600" y="953"/>
                  </a:lnTo>
                  <a:lnTo>
                    <a:pt x="574" y="964"/>
                  </a:lnTo>
                  <a:lnTo>
                    <a:pt x="563" y="979"/>
                  </a:lnTo>
                  <a:lnTo>
                    <a:pt x="546" y="970"/>
                  </a:lnTo>
                  <a:lnTo>
                    <a:pt x="531" y="930"/>
                  </a:lnTo>
                  <a:lnTo>
                    <a:pt x="519" y="909"/>
                  </a:lnTo>
                  <a:lnTo>
                    <a:pt x="504" y="917"/>
                  </a:lnTo>
                  <a:lnTo>
                    <a:pt x="489" y="923"/>
                  </a:lnTo>
                  <a:lnTo>
                    <a:pt x="478" y="908"/>
                  </a:lnTo>
                  <a:lnTo>
                    <a:pt x="455" y="906"/>
                  </a:lnTo>
                  <a:lnTo>
                    <a:pt x="459" y="924"/>
                  </a:lnTo>
                  <a:lnTo>
                    <a:pt x="465" y="947"/>
                  </a:lnTo>
                  <a:lnTo>
                    <a:pt x="452" y="964"/>
                  </a:lnTo>
                  <a:lnTo>
                    <a:pt x="437" y="958"/>
                  </a:lnTo>
                  <a:lnTo>
                    <a:pt x="420" y="960"/>
                  </a:lnTo>
                  <a:lnTo>
                    <a:pt x="408" y="970"/>
                  </a:lnTo>
                  <a:lnTo>
                    <a:pt x="399" y="975"/>
                  </a:lnTo>
                  <a:lnTo>
                    <a:pt x="382" y="979"/>
                  </a:lnTo>
                  <a:lnTo>
                    <a:pt x="356" y="981"/>
                  </a:lnTo>
                  <a:lnTo>
                    <a:pt x="339" y="971"/>
                  </a:lnTo>
                  <a:lnTo>
                    <a:pt x="335" y="958"/>
                  </a:lnTo>
                  <a:lnTo>
                    <a:pt x="328" y="949"/>
                  </a:lnTo>
                  <a:lnTo>
                    <a:pt x="320" y="932"/>
                  </a:lnTo>
                  <a:lnTo>
                    <a:pt x="320" y="913"/>
                  </a:lnTo>
                  <a:lnTo>
                    <a:pt x="313" y="900"/>
                  </a:lnTo>
                  <a:lnTo>
                    <a:pt x="301" y="881"/>
                  </a:lnTo>
                  <a:lnTo>
                    <a:pt x="311" y="859"/>
                  </a:lnTo>
                  <a:lnTo>
                    <a:pt x="313" y="842"/>
                  </a:lnTo>
                  <a:lnTo>
                    <a:pt x="307" y="827"/>
                  </a:lnTo>
                  <a:lnTo>
                    <a:pt x="279" y="831"/>
                  </a:lnTo>
                  <a:lnTo>
                    <a:pt x="267" y="812"/>
                  </a:lnTo>
                  <a:lnTo>
                    <a:pt x="271" y="787"/>
                  </a:lnTo>
                  <a:lnTo>
                    <a:pt x="264" y="774"/>
                  </a:lnTo>
                  <a:lnTo>
                    <a:pt x="237" y="778"/>
                  </a:lnTo>
                  <a:lnTo>
                    <a:pt x="205" y="784"/>
                  </a:lnTo>
                  <a:lnTo>
                    <a:pt x="181" y="787"/>
                  </a:lnTo>
                  <a:lnTo>
                    <a:pt x="153" y="789"/>
                  </a:lnTo>
                  <a:lnTo>
                    <a:pt x="134" y="782"/>
                  </a:lnTo>
                  <a:lnTo>
                    <a:pt x="126" y="761"/>
                  </a:lnTo>
                  <a:lnTo>
                    <a:pt x="111" y="752"/>
                  </a:lnTo>
                  <a:lnTo>
                    <a:pt x="111" y="735"/>
                  </a:lnTo>
                  <a:lnTo>
                    <a:pt x="111" y="718"/>
                  </a:lnTo>
                  <a:lnTo>
                    <a:pt x="115" y="701"/>
                  </a:lnTo>
                  <a:lnTo>
                    <a:pt x="104" y="690"/>
                  </a:lnTo>
                  <a:lnTo>
                    <a:pt x="87" y="677"/>
                  </a:lnTo>
                  <a:lnTo>
                    <a:pt x="83" y="658"/>
                  </a:lnTo>
                  <a:lnTo>
                    <a:pt x="70" y="652"/>
                  </a:lnTo>
                  <a:lnTo>
                    <a:pt x="66" y="635"/>
                  </a:lnTo>
                  <a:lnTo>
                    <a:pt x="55" y="620"/>
                  </a:lnTo>
                  <a:lnTo>
                    <a:pt x="53" y="607"/>
                  </a:lnTo>
                  <a:lnTo>
                    <a:pt x="85" y="592"/>
                  </a:lnTo>
                  <a:lnTo>
                    <a:pt x="102" y="583"/>
                  </a:lnTo>
                  <a:lnTo>
                    <a:pt x="98" y="562"/>
                  </a:lnTo>
                  <a:lnTo>
                    <a:pt x="98" y="545"/>
                  </a:lnTo>
                  <a:lnTo>
                    <a:pt x="124" y="539"/>
                  </a:lnTo>
                  <a:lnTo>
                    <a:pt x="145" y="541"/>
                  </a:lnTo>
                  <a:lnTo>
                    <a:pt x="162" y="547"/>
                  </a:lnTo>
                  <a:lnTo>
                    <a:pt x="181" y="545"/>
                  </a:lnTo>
                  <a:lnTo>
                    <a:pt x="188" y="511"/>
                  </a:lnTo>
                  <a:lnTo>
                    <a:pt x="185" y="487"/>
                  </a:lnTo>
                  <a:lnTo>
                    <a:pt x="175" y="468"/>
                  </a:lnTo>
                  <a:lnTo>
                    <a:pt x="158" y="455"/>
                  </a:lnTo>
                  <a:lnTo>
                    <a:pt x="136" y="451"/>
                  </a:lnTo>
                  <a:lnTo>
                    <a:pt x="91" y="395"/>
                  </a:lnTo>
                  <a:lnTo>
                    <a:pt x="15" y="333"/>
                  </a:lnTo>
                  <a:lnTo>
                    <a:pt x="0" y="312"/>
                  </a:lnTo>
                  <a:lnTo>
                    <a:pt x="10" y="303"/>
                  </a:lnTo>
                  <a:lnTo>
                    <a:pt x="25" y="290"/>
                  </a:lnTo>
                  <a:lnTo>
                    <a:pt x="30" y="269"/>
                  </a:lnTo>
                  <a:lnTo>
                    <a:pt x="32" y="252"/>
                  </a:lnTo>
                  <a:lnTo>
                    <a:pt x="51" y="245"/>
                  </a:lnTo>
                  <a:lnTo>
                    <a:pt x="61" y="258"/>
                  </a:lnTo>
                  <a:lnTo>
                    <a:pt x="57" y="269"/>
                  </a:lnTo>
                  <a:lnTo>
                    <a:pt x="62" y="280"/>
                  </a:lnTo>
                  <a:lnTo>
                    <a:pt x="87" y="284"/>
                  </a:lnTo>
                  <a:lnTo>
                    <a:pt x="106" y="275"/>
                  </a:lnTo>
                  <a:lnTo>
                    <a:pt x="113" y="252"/>
                  </a:lnTo>
                  <a:lnTo>
                    <a:pt x="109" y="226"/>
                  </a:lnTo>
                  <a:lnTo>
                    <a:pt x="108" y="207"/>
                  </a:lnTo>
                  <a:lnTo>
                    <a:pt x="98" y="186"/>
                  </a:lnTo>
                  <a:lnTo>
                    <a:pt x="102" y="166"/>
                  </a:lnTo>
                  <a:lnTo>
                    <a:pt x="106" y="143"/>
                  </a:lnTo>
                  <a:lnTo>
                    <a:pt x="87" y="119"/>
                  </a:lnTo>
                  <a:lnTo>
                    <a:pt x="68" y="109"/>
                  </a:lnTo>
                  <a:lnTo>
                    <a:pt x="49" y="93"/>
                  </a:lnTo>
                  <a:lnTo>
                    <a:pt x="61" y="77"/>
                  </a:lnTo>
                  <a:lnTo>
                    <a:pt x="79" y="72"/>
                  </a:lnTo>
                  <a:lnTo>
                    <a:pt x="106" y="70"/>
                  </a:lnTo>
                  <a:lnTo>
                    <a:pt x="121" y="70"/>
                  </a:lnTo>
                  <a:lnTo>
                    <a:pt x="123" y="57"/>
                  </a:lnTo>
                  <a:lnTo>
                    <a:pt x="138" y="46"/>
                  </a:lnTo>
                  <a:lnTo>
                    <a:pt x="155" y="32"/>
                  </a:lnTo>
                  <a:lnTo>
                    <a:pt x="171" y="21"/>
                  </a:lnTo>
                  <a:lnTo>
                    <a:pt x="187" y="10"/>
                  </a:lnTo>
                  <a:lnTo>
                    <a:pt x="200" y="0"/>
                  </a:lnTo>
                  <a:lnTo>
                    <a:pt x="211" y="21"/>
                  </a:lnTo>
                  <a:lnTo>
                    <a:pt x="217" y="44"/>
                  </a:lnTo>
                  <a:lnTo>
                    <a:pt x="230" y="59"/>
                  </a:lnTo>
                  <a:lnTo>
                    <a:pt x="249" y="70"/>
                  </a:lnTo>
                  <a:lnTo>
                    <a:pt x="265" y="81"/>
                  </a:lnTo>
                  <a:lnTo>
                    <a:pt x="265" y="94"/>
                  </a:lnTo>
                  <a:lnTo>
                    <a:pt x="265" y="119"/>
                  </a:lnTo>
                  <a:lnTo>
                    <a:pt x="260" y="138"/>
                  </a:lnTo>
                  <a:lnTo>
                    <a:pt x="245" y="151"/>
                  </a:lnTo>
                  <a:lnTo>
                    <a:pt x="230" y="164"/>
                  </a:lnTo>
                  <a:lnTo>
                    <a:pt x="213" y="198"/>
                  </a:lnTo>
                  <a:lnTo>
                    <a:pt x="209" y="228"/>
                  </a:lnTo>
                  <a:lnTo>
                    <a:pt x="207" y="250"/>
                  </a:lnTo>
                  <a:lnTo>
                    <a:pt x="194" y="273"/>
                  </a:lnTo>
                  <a:lnTo>
                    <a:pt x="187" y="303"/>
                  </a:lnTo>
                  <a:lnTo>
                    <a:pt x="183" y="329"/>
                  </a:lnTo>
                  <a:lnTo>
                    <a:pt x="188" y="365"/>
                  </a:lnTo>
                  <a:lnTo>
                    <a:pt x="194" y="387"/>
                  </a:lnTo>
                  <a:lnTo>
                    <a:pt x="213" y="416"/>
                  </a:lnTo>
                  <a:lnTo>
                    <a:pt x="228" y="438"/>
                  </a:lnTo>
                  <a:lnTo>
                    <a:pt x="380" y="431"/>
                  </a:lnTo>
                  <a:lnTo>
                    <a:pt x="410" y="378"/>
                  </a:lnTo>
                  <a:lnTo>
                    <a:pt x="422" y="352"/>
                  </a:lnTo>
                  <a:lnTo>
                    <a:pt x="431" y="320"/>
                  </a:lnTo>
                  <a:lnTo>
                    <a:pt x="452" y="318"/>
                  </a:lnTo>
                  <a:lnTo>
                    <a:pt x="469" y="325"/>
                  </a:lnTo>
                  <a:lnTo>
                    <a:pt x="482" y="316"/>
                  </a:lnTo>
                  <a:lnTo>
                    <a:pt x="484" y="295"/>
                  </a:lnTo>
                  <a:lnTo>
                    <a:pt x="506" y="284"/>
                  </a:lnTo>
                  <a:lnTo>
                    <a:pt x="523" y="267"/>
                  </a:lnTo>
                  <a:lnTo>
                    <a:pt x="531" y="254"/>
                  </a:lnTo>
                  <a:lnTo>
                    <a:pt x="549" y="250"/>
                  </a:lnTo>
                  <a:lnTo>
                    <a:pt x="548" y="235"/>
                  </a:lnTo>
                  <a:lnTo>
                    <a:pt x="551" y="222"/>
                  </a:lnTo>
                  <a:lnTo>
                    <a:pt x="568" y="220"/>
                  </a:lnTo>
                  <a:lnTo>
                    <a:pt x="589" y="222"/>
                  </a:lnTo>
                  <a:lnTo>
                    <a:pt x="606" y="222"/>
                  </a:lnTo>
                  <a:lnTo>
                    <a:pt x="621" y="213"/>
                  </a:lnTo>
                  <a:lnTo>
                    <a:pt x="640" y="216"/>
                  </a:lnTo>
                  <a:lnTo>
                    <a:pt x="647" y="201"/>
                  </a:lnTo>
                  <a:lnTo>
                    <a:pt x="657" y="186"/>
                  </a:lnTo>
                  <a:lnTo>
                    <a:pt x="670" y="177"/>
                  </a:lnTo>
                  <a:lnTo>
                    <a:pt x="700" y="201"/>
                  </a:lnTo>
                  <a:lnTo>
                    <a:pt x="721" y="213"/>
                  </a:lnTo>
                  <a:lnTo>
                    <a:pt x="739" y="228"/>
                  </a:lnTo>
                  <a:lnTo>
                    <a:pt x="756" y="245"/>
                  </a:lnTo>
                  <a:lnTo>
                    <a:pt x="758" y="265"/>
                  </a:lnTo>
                  <a:lnTo>
                    <a:pt x="758" y="290"/>
                  </a:lnTo>
                  <a:lnTo>
                    <a:pt x="770" y="299"/>
                  </a:lnTo>
                  <a:lnTo>
                    <a:pt x="781" y="310"/>
                  </a:lnTo>
                  <a:lnTo>
                    <a:pt x="771" y="327"/>
                  </a:lnTo>
                  <a:lnTo>
                    <a:pt x="753" y="335"/>
                  </a:lnTo>
                  <a:lnTo>
                    <a:pt x="751" y="352"/>
                  </a:lnTo>
                  <a:lnTo>
                    <a:pt x="747" y="365"/>
                  </a:lnTo>
                  <a:lnTo>
                    <a:pt x="743" y="384"/>
                  </a:lnTo>
                  <a:lnTo>
                    <a:pt x="751" y="400"/>
                  </a:lnTo>
                  <a:lnTo>
                    <a:pt x="760" y="410"/>
                  </a:lnTo>
                  <a:lnTo>
                    <a:pt x="775" y="421"/>
                  </a:lnTo>
                  <a:lnTo>
                    <a:pt x="788" y="412"/>
                  </a:lnTo>
                  <a:lnTo>
                    <a:pt x="794" y="395"/>
                  </a:lnTo>
                  <a:lnTo>
                    <a:pt x="801" y="380"/>
                  </a:lnTo>
                  <a:lnTo>
                    <a:pt x="817" y="397"/>
                  </a:lnTo>
                  <a:lnTo>
                    <a:pt x="813" y="410"/>
                  </a:lnTo>
                  <a:lnTo>
                    <a:pt x="800" y="427"/>
                  </a:lnTo>
                  <a:lnTo>
                    <a:pt x="807" y="442"/>
                  </a:lnTo>
                  <a:lnTo>
                    <a:pt x="801" y="455"/>
                  </a:lnTo>
                  <a:lnTo>
                    <a:pt x="807" y="474"/>
                  </a:lnTo>
                  <a:lnTo>
                    <a:pt x="813" y="489"/>
                  </a:lnTo>
                  <a:lnTo>
                    <a:pt x="815" y="509"/>
                  </a:lnTo>
                  <a:lnTo>
                    <a:pt x="830" y="517"/>
                  </a:lnTo>
                  <a:lnTo>
                    <a:pt x="848" y="517"/>
                  </a:lnTo>
                  <a:lnTo>
                    <a:pt x="924" y="447"/>
                  </a:lnTo>
                  <a:lnTo>
                    <a:pt x="937" y="429"/>
                  </a:lnTo>
                  <a:lnTo>
                    <a:pt x="939" y="449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10" name="Freeform 42">
              <a:extLst>
                <a:ext uri="{FF2B5EF4-FFF2-40B4-BE49-F238E27FC236}">
                  <a16:creationId xmlns:a16="http://schemas.microsoft.com/office/drawing/2014/main" id="{6CCC17F3-530A-5843-B8C0-E6A554C4E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400" y="3837062"/>
              <a:ext cx="114739" cy="141189"/>
            </a:xfrm>
            <a:custGeom>
              <a:avLst/>
              <a:gdLst>
                <a:gd name="T0" fmla="*/ 134 w 147"/>
                <a:gd name="T1" fmla="*/ 0 h 191"/>
                <a:gd name="T2" fmla="*/ 115 w 147"/>
                <a:gd name="T3" fmla="*/ 11 h 191"/>
                <a:gd name="T4" fmla="*/ 98 w 147"/>
                <a:gd name="T5" fmla="*/ 9 h 191"/>
                <a:gd name="T6" fmla="*/ 79 w 147"/>
                <a:gd name="T7" fmla="*/ 3 h 191"/>
                <a:gd name="T8" fmla="*/ 57 w 147"/>
                <a:gd name="T9" fmla="*/ 3 h 191"/>
                <a:gd name="T10" fmla="*/ 40 w 147"/>
                <a:gd name="T11" fmla="*/ 7 h 191"/>
                <a:gd name="T12" fmla="*/ 44 w 147"/>
                <a:gd name="T13" fmla="*/ 16 h 191"/>
                <a:gd name="T14" fmla="*/ 23 w 147"/>
                <a:gd name="T15" fmla="*/ 26 h 191"/>
                <a:gd name="T16" fmla="*/ 8 w 147"/>
                <a:gd name="T17" fmla="*/ 30 h 191"/>
                <a:gd name="T18" fmla="*/ 0 w 147"/>
                <a:gd name="T19" fmla="*/ 39 h 191"/>
                <a:gd name="T20" fmla="*/ 4 w 147"/>
                <a:gd name="T21" fmla="*/ 58 h 191"/>
                <a:gd name="T22" fmla="*/ 6 w 147"/>
                <a:gd name="T23" fmla="*/ 77 h 191"/>
                <a:gd name="T24" fmla="*/ 15 w 147"/>
                <a:gd name="T25" fmla="*/ 92 h 191"/>
                <a:gd name="T26" fmla="*/ 27 w 147"/>
                <a:gd name="T27" fmla="*/ 107 h 191"/>
                <a:gd name="T28" fmla="*/ 21 w 147"/>
                <a:gd name="T29" fmla="*/ 125 h 191"/>
                <a:gd name="T30" fmla="*/ 28 w 147"/>
                <a:gd name="T31" fmla="*/ 150 h 191"/>
                <a:gd name="T32" fmla="*/ 28 w 147"/>
                <a:gd name="T33" fmla="*/ 170 h 191"/>
                <a:gd name="T34" fmla="*/ 36 w 147"/>
                <a:gd name="T35" fmla="*/ 187 h 191"/>
                <a:gd name="T36" fmla="*/ 53 w 147"/>
                <a:gd name="T37" fmla="*/ 191 h 191"/>
                <a:gd name="T38" fmla="*/ 55 w 147"/>
                <a:gd name="T39" fmla="*/ 172 h 191"/>
                <a:gd name="T40" fmla="*/ 62 w 147"/>
                <a:gd name="T41" fmla="*/ 155 h 191"/>
                <a:gd name="T42" fmla="*/ 74 w 147"/>
                <a:gd name="T43" fmla="*/ 131 h 191"/>
                <a:gd name="T44" fmla="*/ 87 w 147"/>
                <a:gd name="T45" fmla="*/ 107 h 191"/>
                <a:gd name="T46" fmla="*/ 85 w 147"/>
                <a:gd name="T47" fmla="*/ 90 h 191"/>
                <a:gd name="T48" fmla="*/ 89 w 147"/>
                <a:gd name="T49" fmla="*/ 71 h 191"/>
                <a:gd name="T50" fmla="*/ 104 w 147"/>
                <a:gd name="T51" fmla="*/ 54 h 191"/>
                <a:gd name="T52" fmla="*/ 122 w 147"/>
                <a:gd name="T53" fmla="*/ 35 h 191"/>
                <a:gd name="T54" fmla="*/ 138 w 147"/>
                <a:gd name="T55" fmla="*/ 28 h 191"/>
                <a:gd name="T56" fmla="*/ 147 w 147"/>
                <a:gd name="T57" fmla="*/ 13 h 191"/>
                <a:gd name="T58" fmla="*/ 134 w 147"/>
                <a:gd name="T5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7" h="191">
                  <a:moveTo>
                    <a:pt x="134" y="0"/>
                  </a:moveTo>
                  <a:lnTo>
                    <a:pt x="115" y="11"/>
                  </a:lnTo>
                  <a:lnTo>
                    <a:pt x="98" y="9"/>
                  </a:lnTo>
                  <a:lnTo>
                    <a:pt x="79" y="3"/>
                  </a:lnTo>
                  <a:lnTo>
                    <a:pt x="57" y="3"/>
                  </a:lnTo>
                  <a:lnTo>
                    <a:pt x="40" y="7"/>
                  </a:lnTo>
                  <a:lnTo>
                    <a:pt x="44" y="16"/>
                  </a:lnTo>
                  <a:lnTo>
                    <a:pt x="23" y="26"/>
                  </a:lnTo>
                  <a:lnTo>
                    <a:pt x="8" y="30"/>
                  </a:lnTo>
                  <a:lnTo>
                    <a:pt x="0" y="39"/>
                  </a:lnTo>
                  <a:lnTo>
                    <a:pt x="4" y="58"/>
                  </a:lnTo>
                  <a:lnTo>
                    <a:pt x="6" y="77"/>
                  </a:lnTo>
                  <a:lnTo>
                    <a:pt x="15" y="92"/>
                  </a:lnTo>
                  <a:lnTo>
                    <a:pt x="27" y="107"/>
                  </a:lnTo>
                  <a:lnTo>
                    <a:pt x="21" y="125"/>
                  </a:lnTo>
                  <a:lnTo>
                    <a:pt x="28" y="150"/>
                  </a:lnTo>
                  <a:lnTo>
                    <a:pt x="28" y="170"/>
                  </a:lnTo>
                  <a:lnTo>
                    <a:pt x="36" y="187"/>
                  </a:lnTo>
                  <a:lnTo>
                    <a:pt x="53" y="191"/>
                  </a:lnTo>
                  <a:lnTo>
                    <a:pt x="55" y="172"/>
                  </a:lnTo>
                  <a:lnTo>
                    <a:pt x="62" y="155"/>
                  </a:lnTo>
                  <a:lnTo>
                    <a:pt x="74" y="131"/>
                  </a:lnTo>
                  <a:lnTo>
                    <a:pt x="87" y="107"/>
                  </a:lnTo>
                  <a:lnTo>
                    <a:pt x="85" y="90"/>
                  </a:lnTo>
                  <a:lnTo>
                    <a:pt x="89" y="71"/>
                  </a:lnTo>
                  <a:lnTo>
                    <a:pt x="104" y="54"/>
                  </a:lnTo>
                  <a:lnTo>
                    <a:pt x="122" y="35"/>
                  </a:lnTo>
                  <a:lnTo>
                    <a:pt x="138" y="28"/>
                  </a:lnTo>
                  <a:lnTo>
                    <a:pt x="147" y="1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11" name="Freeform 43">
              <a:extLst>
                <a:ext uri="{FF2B5EF4-FFF2-40B4-BE49-F238E27FC236}">
                  <a16:creationId xmlns:a16="http://schemas.microsoft.com/office/drawing/2014/main" id="{F4BDAAE6-DA1B-544B-AA65-5454F67D6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781" y="3587949"/>
              <a:ext cx="408220" cy="470877"/>
            </a:xfrm>
            <a:custGeom>
              <a:avLst/>
              <a:gdLst>
                <a:gd name="T0" fmla="*/ 493 w 523"/>
                <a:gd name="T1" fmla="*/ 462 h 637"/>
                <a:gd name="T2" fmla="*/ 457 w 523"/>
                <a:gd name="T3" fmla="*/ 440 h 637"/>
                <a:gd name="T4" fmla="*/ 425 w 523"/>
                <a:gd name="T5" fmla="*/ 445 h 637"/>
                <a:gd name="T6" fmla="*/ 391 w 523"/>
                <a:gd name="T7" fmla="*/ 453 h 637"/>
                <a:gd name="T8" fmla="*/ 373 w 523"/>
                <a:gd name="T9" fmla="*/ 402 h 637"/>
                <a:gd name="T10" fmla="*/ 333 w 523"/>
                <a:gd name="T11" fmla="*/ 383 h 637"/>
                <a:gd name="T12" fmla="*/ 307 w 523"/>
                <a:gd name="T13" fmla="*/ 419 h 637"/>
                <a:gd name="T14" fmla="*/ 328 w 523"/>
                <a:gd name="T15" fmla="*/ 462 h 637"/>
                <a:gd name="T16" fmla="*/ 305 w 523"/>
                <a:gd name="T17" fmla="*/ 485 h 637"/>
                <a:gd name="T18" fmla="*/ 275 w 523"/>
                <a:gd name="T19" fmla="*/ 506 h 637"/>
                <a:gd name="T20" fmla="*/ 237 w 523"/>
                <a:gd name="T21" fmla="*/ 521 h 637"/>
                <a:gd name="T22" fmla="*/ 196 w 523"/>
                <a:gd name="T23" fmla="*/ 534 h 637"/>
                <a:gd name="T24" fmla="*/ 153 w 523"/>
                <a:gd name="T25" fmla="*/ 603 h 637"/>
                <a:gd name="T26" fmla="*/ 130 w 523"/>
                <a:gd name="T27" fmla="*/ 633 h 637"/>
                <a:gd name="T28" fmla="*/ 115 w 523"/>
                <a:gd name="T29" fmla="*/ 626 h 637"/>
                <a:gd name="T30" fmla="*/ 96 w 523"/>
                <a:gd name="T31" fmla="*/ 594 h 637"/>
                <a:gd name="T32" fmla="*/ 100 w 523"/>
                <a:gd name="T33" fmla="*/ 549 h 637"/>
                <a:gd name="T34" fmla="*/ 109 w 523"/>
                <a:gd name="T35" fmla="*/ 513 h 637"/>
                <a:gd name="T36" fmla="*/ 102 w 523"/>
                <a:gd name="T37" fmla="*/ 477 h 637"/>
                <a:gd name="T38" fmla="*/ 74 w 523"/>
                <a:gd name="T39" fmla="*/ 470 h 637"/>
                <a:gd name="T40" fmla="*/ 42 w 523"/>
                <a:gd name="T41" fmla="*/ 477 h 637"/>
                <a:gd name="T42" fmla="*/ 13 w 523"/>
                <a:gd name="T43" fmla="*/ 459 h 637"/>
                <a:gd name="T44" fmla="*/ 8 w 523"/>
                <a:gd name="T45" fmla="*/ 412 h 637"/>
                <a:gd name="T46" fmla="*/ 10 w 523"/>
                <a:gd name="T47" fmla="*/ 376 h 637"/>
                <a:gd name="T48" fmla="*/ 10 w 523"/>
                <a:gd name="T49" fmla="*/ 335 h 637"/>
                <a:gd name="T50" fmla="*/ 19 w 523"/>
                <a:gd name="T51" fmla="*/ 295 h 637"/>
                <a:gd name="T52" fmla="*/ 21 w 523"/>
                <a:gd name="T53" fmla="*/ 263 h 637"/>
                <a:gd name="T54" fmla="*/ 27 w 523"/>
                <a:gd name="T55" fmla="*/ 231 h 637"/>
                <a:gd name="T56" fmla="*/ 30 w 523"/>
                <a:gd name="T57" fmla="*/ 207 h 637"/>
                <a:gd name="T58" fmla="*/ 27 w 523"/>
                <a:gd name="T59" fmla="*/ 169 h 637"/>
                <a:gd name="T60" fmla="*/ 28 w 523"/>
                <a:gd name="T61" fmla="*/ 152 h 637"/>
                <a:gd name="T62" fmla="*/ 44 w 523"/>
                <a:gd name="T63" fmla="*/ 107 h 637"/>
                <a:gd name="T64" fmla="*/ 49 w 523"/>
                <a:gd name="T65" fmla="*/ 66 h 637"/>
                <a:gd name="T66" fmla="*/ 59 w 523"/>
                <a:gd name="T67" fmla="*/ 23 h 637"/>
                <a:gd name="T68" fmla="*/ 89 w 523"/>
                <a:gd name="T69" fmla="*/ 13 h 637"/>
                <a:gd name="T70" fmla="*/ 117 w 523"/>
                <a:gd name="T71" fmla="*/ 17 h 637"/>
                <a:gd name="T72" fmla="*/ 138 w 523"/>
                <a:gd name="T73" fmla="*/ 0 h 637"/>
                <a:gd name="T74" fmla="*/ 154 w 523"/>
                <a:gd name="T75" fmla="*/ 42 h 637"/>
                <a:gd name="T76" fmla="*/ 156 w 523"/>
                <a:gd name="T77" fmla="*/ 74 h 637"/>
                <a:gd name="T78" fmla="*/ 170 w 523"/>
                <a:gd name="T79" fmla="*/ 98 h 637"/>
                <a:gd name="T80" fmla="*/ 209 w 523"/>
                <a:gd name="T81" fmla="*/ 106 h 637"/>
                <a:gd name="T82" fmla="*/ 232 w 523"/>
                <a:gd name="T83" fmla="*/ 130 h 637"/>
                <a:gd name="T84" fmla="*/ 267 w 523"/>
                <a:gd name="T85" fmla="*/ 106 h 637"/>
                <a:gd name="T86" fmla="*/ 284 w 523"/>
                <a:gd name="T87" fmla="*/ 83 h 637"/>
                <a:gd name="T88" fmla="*/ 303 w 523"/>
                <a:gd name="T89" fmla="*/ 87 h 637"/>
                <a:gd name="T90" fmla="*/ 348 w 523"/>
                <a:gd name="T91" fmla="*/ 104 h 637"/>
                <a:gd name="T92" fmla="*/ 356 w 523"/>
                <a:gd name="T93" fmla="*/ 137 h 637"/>
                <a:gd name="T94" fmla="*/ 384 w 523"/>
                <a:gd name="T95" fmla="*/ 160 h 637"/>
                <a:gd name="T96" fmla="*/ 395 w 523"/>
                <a:gd name="T97" fmla="*/ 203 h 637"/>
                <a:gd name="T98" fmla="*/ 391 w 523"/>
                <a:gd name="T99" fmla="*/ 235 h 637"/>
                <a:gd name="T100" fmla="*/ 393 w 523"/>
                <a:gd name="T101" fmla="*/ 263 h 637"/>
                <a:gd name="T102" fmla="*/ 429 w 523"/>
                <a:gd name="T103" fmla="*/ 276 h 637"/>
                <a:gd name="T104" fmla="*/ 446 w 523"/>
                <a:gd name="T105" fmla="*/ 297 h 637"/>
                <a:gd name="T106" fmla="*/ 470 w 523"/>
                <a:gd name="T107" fmla="*/ 310 h 637"/>
                <a:gd name="T108" fmla="*/ 512 w 523"/>
                <a:gd name="T109" fmla="*/ 331 h 637"/>
                <a:gd name="T110" fmla="*/ 510 w 523"/>
                <a:gd name="T111" fmla="*/ 46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3" h="637">
                  <a:moveTo>
                    <a:pt x="510" y="466"/>
                  </a:moveTo>
                  <a:lnTo>
                    <a:pt x="493" y="462"/>
                  </a:lnTo>
                  <a:lnTo>
                    <a:pt x="478" y="449"/>
                  </a:lnTo>
                  <a:lnTo>
                    <a:pt x="457" y="440"/>
                  </a:lnTo>
                  <a:lnTo>
                    <a:pt x="437" y="436"/>
                  </a:lnTo>
                  <a:lnTo>
                    <a:pt x="425" y="445"/>
                  </a:lnTo>
                  <a:lnTo>
                    <a:pt x="408" y="453"/>
                  </a:lnTo>
                  <a:lnTo>
                    <a:pt x="391" y="453"/>
                  </a:lnTo>
                  <a:lnTo>
                    <a:pt x="378" y="430"/>
                  </a:lnTo>
                  <a:lnTo>
                    <a:pt x="373" y="402"/>
                  </a:lnTo>
                  <a:lnTo>
                    <a:pt x="354" y="387"/>
                  </a:lnTo>
                  <a:lnTo>
                    <a:pt x="333" y="383"/>
                  </a:lnTo>
                  <a:lnTo>
                    <a:pt x="316" y="397"/>
                  </a:lnTo>
                  <a:lnTo>
                    <a:pt x="307" y="419"/>
                  </a:lnTo>
                  <a:lnTo>
                    <a:pt x="314" y="442"/>
                  </a:lnTo>
                  <a:lnTo>
                    <a:pt x="328" y="462"/>
                  </a:lnTo>
                  <a:lnTo>
                    <a:pt x="320" y="475"/>
                  </a:lnTo>
                  <a:lnTo>
                    <a:pt x="305" y="485"/>
                  </a:lnTo>
                  <a:lnTo>
                    <a:pt x="294" y="496"/>
                  </a:lnTo>
                  <a:lnTo>
                    <a:pt x="275" y="506"/>
                  </a:lnTo>
                  <a:lnTo>
                    <a:pt x="249" y="506"/>
                  </a:lnTo>
                  <a:lnTo>
                    <a:pt x="237" y="521"/>
                  </a:lnTo>
                  <a:lnTo>
                    <a:pt x="215" y="530"/>
                  </a:lnTo>
                  <a:lnTo>
                    <a:pt x="196" y="534"/>
                  </a:lnTo>
                  <a:lnTo>
                    <a:pt x="168" y="573"/>
                  </a:lnTo>
                  <a:lnTo>
                    <a:pt x="153" y="603"/>
                  </a:lnTo>
                  <a:lnTo>
                    <a:pt x="141" y="620"/>
                  </a:lnTo>
                  <a:lnTo>
                    <a:pt x="130" y="633"/>
                  </a:lnTo>
                  <a:lnTo>
                    <a:pt x="117" y="637"/>
                  </a:lnTo>
                  <a:lnTo>
                    <a:pt x="115" y="626"/>
                  </a:lnTo>
                  <a:lnTo>
                    <a:pt x="111" y="603"/>
                  </a:lnTo>
                  <a:lnTo>
                    <a:pt x="96" y="594"/>
                  </a:lnTo>
                  <a:lnTo>
                    <a:pt x="109" y="564"/>
                  </a:lnTo>
                  <a:lnTo>
                    <a:pt x="100" y="549"/>
                  </a:lnTo>
                  <a:lnTo>
                    <a:pt x="96" y="528"/>
                  </a:lnTo>
                  <a:lnTo>
                    <a:pt x="109" y="513"/>
                  </a:lnTo>
                  <a:lnTo>
                    <a:pt x="109" y="492"/>
                  </a:lnTo>
                  <a:lnTo>
                    <a:pt x="102" y="477"/>
                  </a:lnTo>
                  <a:lnTo>
                    <a:pt x="89" y="464"/>
                  </a:lnTo>
                  <a:lnTo>
                    <a:pt x="74" y="470"/>
                  </a:lnTo>
                  <a:lnTo>
                    <a:pt x="60" y="479"/>
                  </a:lnTo>
                  <a:lnTo>
                    <a:pt x="42" y="477"/>
                  </a:lnTo>
                  <a:lnTo>
                    <a:pt x="30" y="464"/>
                  </a:lnTo>
                  <a:lnTo>
                    <a:pt x="13" y="459"/>
                  </a:lnTo>
                  <a:lnTo>
                    <a:pt x="0" y="430"/>
                  </a:lnTo>
                  <a:lnTo>
                    <a:pt x="8" y="412"/>
                  </a:lnTo>
                  <a:lnTo>
                    <a:pt x="12" y="387"/>
                  </a:lnTo>
                  <a:lnTo>
                    <a:pt x="10" y="376"/>
                  </a:lnTo>
                  <a:lnTo>
                    <a:pt x="10" y="355"/>
                  </a:lnTo>
                  <a:lnTo>
                    <a:pt x="10" y="335"/>
                  </a:lnTo>
                  <a:lnTo>
                    <a:pt x="13" y="316"/>
                  </a:lnTo>
                  <a:lnTo>
                    <a:pt x="19" y="295"/>
                  </a:lnTo>
                  <a:lnTo>
                    <a:pt x="15" y="280"/>
                  </a:lnTo>
                  <a:lnTo>
                    <a:pt x="21" y="263"/>
                  </a:lnTo>
                  <a:lnTo>
                    <a:pt x="30" y="250"/>
                  </a:lnTo>
                  <a:lnTo>
                    <a:pt x="27" y="231"/>
                  </a:lnTo>
                  <a:lnTo>
                    <a:pt x="34" y="220"/>
                  </a:lnTo>
                  <a:lnTo>
                    <a:pt x="30" y="207"/>
                  </a:lnTo>
                  <a:lnTo>
                    <a:pt x="27" y="190"/>
                  </a:lnTo>
                  <a:lnTo>
                    <a:pt x="27" y="169"/>
                  </a:lnTo>
                  <a:lnTo>
                    <a:pt x="19" y="158"/>
                  </a:lnTo>
                  <a:lnTo>
                    <a:pt x="28" y="152"/>
                  </a:lnTo>
                  <a:lnTo>
                    <a:pt x="45" y="130"/>
                  </a:lnTo>
                  <a:lnTo>
                    <a:pt x="44" y="107"/>
                  </a:lnTo>
                  <a:lnTo>
                    <a:pt x="53" y="90"/>
                  </a:lnTo>
                  <a:lnTo>
                    <a:pt x="49" y="66"/>
                  </a:lnTo>
                  <a:lnTo>
                    <a:pt x="53" y="47"/>
                  </a:lnTo>
                  <a:lnTo>
                    <a:pt x="59" y="23"/>
                  </a:lnTo>
                  <a:lnTo>
                    <a:pt x="74" y="21"/>
                  </a:lnTo>
                  <a:lnTo>
                    <a:pt x="89" y="13"/>
                  </a:lnTo>
                  <a:lnTo>
                    <a:pt x="104" y="21"/>
                  </a:lnTo>
                  <a:lnTo>
                    <a:pt x="117" y="17"/>
                  </a:lnTo>
                  <a:lnTo>
                    <a:pt x="128" y="6"/>
                  </a:lnTo>
                  <a:lnTo>
                    <a:pt x="138" y="0"/>
                  </a:lnTo>
                  <a:lnTo>
                    <a:pt x="147" y="15"/>
                  </a:lnTo>
                  <a:lnTo>
                    <a:pt x="154" y="42"/>
                  </a:lnTo>
                  <a:lnTo>
                    <a:pt x="145" y="55"/>
                  </a:lnTo>
                  <a:lnTo>
                    <a:pt x="156" y="74"/>
                  </a:lnTo>
                  <a:lnTo>
                    <a:pt x="164" y="87"/>
                  </a:lnTo>
                  <a:lnTo>
                    <a:pt x="170" y="98"/>
                  </a:lnTo>
                  <a:lnTo>
                    <a:pt x="186" y="100"/>
                  </a:lnTo>
                  <a:lnTo>
                    <a:pt x="209" y="106"/>
                  </a:lnTo>
                  <a:lnTo>
                    <a:pt x="215" y="119"/>
                  </a:lnTo>
                  <a:lnTo>
                    <a:pt x="232" y="130"/>
                  </a:lnTo>
                  <a:lnTo>
                    <a:pt x="250" y="121"/>
                  </a:lnTo>
                  <a:lnTo>
                    <a:pt x="267" y="106"/>
                  </a:lnTo>
                  <a:lnTo>
                    <a:pt x="273" y="89"/>
                  </a:lnTo>
                  <a:lnTo>
                    <a:pt x="284" y="83"/>
                  </a:lnTo>
                  <a:lnTo>
                    <a:pt x="294" y="70"/>
                  </a:lnTo>
                  <a:lnTo>
                    <a:pt x="303" y="87"/>
                  </a:lnTo>
                  <a:lnTo>
                    <a:pt x="318" y="98"/>
                  </a:lnTo>
                  <a:lnTo>
                    <a:pt x="348" y="104"/>
                  </a:lnTo>
                  <a:lnTo>
                    <a:pt x="354" y="119"/>
                  </a:lnTo>
                  <a:lnTo>
                    <a:pt x="356" y="137"/>
                  </a:lnTo>
                  <a:lnTo>
                    <a:pt x="367" y="149"/>
                  </a:lnTo>
                  <a:lnTo>
                    <a:pt x="384" y="160"/>
                  </a:lnTo>
                  <a:lnTo>
                    <a:pt x="384" y="181"/>
                  </a:lnTo>
                  <a:lnTo>
                    <a:pt x="395" y="203"/>
                  </a:lnTo>
                  <a:lnTo>
                    <a:pt x="401" y="220"/>
                  </a:lnTo>
                  <a:lnTo>
                    <a:pt x="391" y="235"/>
                  </a:lnTo>
                  <a:lnTo>
                    <a:pt x="380" y="256"/>
                  </a:lnTo>
                  <a:lnTo>
                    <a:pt x="393" y="263"/>
                  </a:lnTo>
                  <a:lnTo>
                    <a:pt x="418" y="263"/>
                  </a:lnTo>
                  <a:lnTo>
                    <a:pt x="429" y="276"/>
                  </a:lnTo>
                  <a:lnTo>
                    <a:pt x="427" y="295"/>
                  </a:lnTo>
                  <a:lnTo>
                    <a:pt x="446" y="297"/>
                  </a:lnTo>
                  <a:lnTo>
                    <a:pt x="454" y="310"/>
                  </a:lnTo>
                  <a:lnTo>
                    <a:pt x="470" y="310"/>
                  </a:lnTo>
                  <a:lnTo>
                    <a:pt x="484" y="327"/>
                  </a:lnTo>
                  <a:lnTo>
                    <a:pt x="512" y="331"/>
                  </a:lnTo>
                  <a:lnTo>
                    <a:pt x="523" y="312"/>
                  </a:lnTo>
                  <a:lnTo>
                    <a:pt x="510" y="466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9F66514-5508-9C42-8744-EF7EA03D9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717" y="3287090"/>
              <a:ext cx="678286" cy="232852"/>
            </a:xfrm>
            <a:custGeom>
              <a:avLst/>
              <a:gdLst>
                <a:gd name="T0" fmla="*/ 5 w 869"/>
                <a:gd name="T1" fmla="*/ 250 h 315"/>
                <a:gd name="T2" fmla="*/ 47 w 869"/>
                <a:gd name="T3" fmla="*/ 210 h 315"/>
                <a:gd name="T4" fmla="*/ 81 w 869"/>
                <a:gd name="T5" fmla="*/ 174 h 315"/>
                <a:gd name="T6" fmla="*/ 130 w 869"/>
                <a:gd name="T7" fmla="*/ 30 h 315"/>
                <a:gd name="T8" fmla="*/ 167 w 869"/>
                <a:gd name="T9" fmla="*/ 22 h 315"/>
                <a:gd name="T10" fmla="*/ 201 w 869"/>
                <a:gd name="T11" fmla="*/ 28 h 315"/>
                <a:gd name="T12" fmla="*/ 237 w 869"/>
                <a:gd name="T13" fmla="*/ 28 h 315"/>
                <a:gd name="T14" fmla="*/ 286 w 869"/>
                <a:gd name="T15" fmla="*/ 28 h 315"/>
                <a:gd name="T16" fmla="*/ 321 w 869"/>
                <a:gd name="T17" fmla="*/ 24 h 315"/>
                <a:gd name="T18" fmla="*/ 363 w 869"/>
                <a:gd name="T19" fmla="*/ 24 h 315"/>
                <a:gd name="T20" fmla="*/ 397 w 869"/>
                <a:gd name="T21" fmla="*/ 39 h 315"/>
                <a:gd name="T22" fmla="*/ 429 w 869"/>
                <a:gd name="T23" fmla="*/ 26 h 315"/>
                <a:gd name="T24" fmla="*/ 455 w 869"/>
                <a:gd name="T25" fmla="*/ 11 h 315"/>
                <a:gd name="T26" fmla="*/ 491 w 869"/>
                <a:gd name="T27" fmla="*/ 19 h 315"/>
                <a:gd name="T28" fmla="*/ 513 w 869"/>
                <a:gd name="T29" fmla="*/ 11 h 315"/>
                <a:gd name="T30" fmla="*/ 545 w 869"/>
                <a:gd name="T31" fmla="*/ 20 h 315"/>
                <a:gd name="T32" fmla="*/ 585 w 869"/>
                <a:gd name="T33" fmla="*/ 30 h 315"/>
                <a:gd name="T34" fmla="*/ 618 w 869"/>
                <a:gd name="T35" fmla="*/ 41 h 315"/>
                <a:gd name="T36" fmla="*/ 664 w 869"/>
                <a:gd name="T37" fmla="*/ 32 h 315"/>
                <a:gd name="T38" fmla="*/ 859 w 869"/>
                <a:gd name="T39" fmla="*/ 293 h 315"/>
                <a:gd name="T40" fmla="*/ 833 w 869"/>
                <a:gd name="T41" fmla="*/ 304 h 315"/>
                <a:gd name="T42" fmla="*/ 782 w 869"/>
                <a:gd name="T43" fmla="*/ 304 h 315"/>
                <a:gd name="T44" fmla="*/ 741 w 869"/>
                <a:gd name="T45" fmla="*/ 297 h 315"/>
                <a:gd name="T46" fmla="*/ 716 w 869"/>
                <a:gd name="T47" fmla="*/ 274 h 315"/>
                <a:gd name="T48" fmla="*/ 692 w 869"/>
                <a:gd name="T49" fmla="*/ 261 h 315"/>
                <a:gd name="T50" fmla="*/ 650 w 869"/>
                <a:gd name="T51" fmla="*/ 235 h 315"/>
                <a:gd name="T52" fmla="*/ 594 w 869"/>
                <a:gd name="T53" fmla="*/ 227 h 315"/>
                <a:gd name="T54" fmla="*/ 551 w 869"/>
                <a:gd name="T55" fmla="*/ 255 h 315"/>
                <a:gd name="T56" fmla="*/ 509 w 869"/>
                <a:gd name="T57" fmla="*/ 257 h 315"/>
                <a:gd name="T58" fmla="*/ 444 w 869"/>
                <a:gd name="T59" fmla="*/ 257 h 315"/>
                <a:gd name="T60" fmla="*/ 398 w 869"/>
                <a:gd name="T61" fmla="*/ 246 h 315"/>
                <a:gd name="T62" fmla="*/ 353 w 869"/>
                <a:gd name="T63" fmla="*/ 240 h 315"/>
                <a:gd name="T64" fmla="*/ 310 w 869"/>
                <a:gd name="T65" fmla="*/ 261 h 315"/>
                <a:gd name="T66" fmla="*/ 272 w 869"/>
                <a:gd name="T67" fmla="*/ 270 h 315"/>
                <a:gd name="T68" fmla="*/ 229 w 869"/>
                <a:gd name="T69" fmla="*/ 263 h 315"/>
                <a:gd name="T70" fmla="*/ 186 w 869"/>
                <a:gd name="T71" fmla="*/ 272 h 315"/>
                <a:gd name="T72" fmla="*/ 160 w 869"/>
                <a:gd name="T73" fmla="*/ 283 h 315"/>
                <a:gd name="T74" fmla="*/ 114 w 869"/>
                <a:gd name="T75" fmla="*/ 291 h 315"/>
                <a:gd name="T76" fmla="*/ 75 w 869"/>
                <a:gd name="T77" fmla="*/ 315 h 315"/>
                <a:gd name="T78" fmla="*/ 49 w 869"/>
                <a:gd name="T79" fmla="*/ 306 h 315"/>
                <a:gd name="T80" fmla="*/ 37 w 869"/>
                <a:gd name="T81" fmla="*/ 276 h 315"/>
                <a:gd name="T82" fmla="*/ 0 w 869"/>
                <a:gd name="T83" fmla="*/ 2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9" h="315">
                  <a:moveTo>
                    <a:pt x="0" y="272"/>
                  </a:moveTo>
                  <a:lnTo>
                    <a:pt x="5" y="250"/>
                  </a:lnTo>
                  <a:lnTo>
                    <a:pt x="20" y="231"/>
                  </a:lnTo>
                  <a:lnTo>
                    <a:pt x="47" y="210"/>
                  </a:lnTo>
                  <a:lnTo>
                    <a:pt x="69" y="195"/>
                  </a:lnTo>
                  <a:lnTo>
                    <a:pt x="81" y="174"/>
                  </a:lnTo>
                  <a:lnTo>
                    <a:pt x="79" y="152"/>
                  </a:lnTo>
                  <a:lnTo>
                    <a:pt x="130" y="30"/>
                  </a:lnTo>
                  <a:lnTo>
                    <a:pt x="156" y="32"/>
                  </a:lnTo>
                  <a:lnTo>
                    <a:pt x="167" y="22"/>
                  </a:lnTo>
                  <a:lnTo>
                    <a:pt x="184" y="15"/>
                  </a:lnTo>
                  <a:lnTo>
                    <a:pt x="201" y="28"/>
                  </a:lnTo>
                  <a:lnTo>
                    <a:pt x="222" y="19"/>
                  </a:lnTo>
                  <a:lnTo>
                    <a:pt x="237" y="28"/>
                  </a:lnTo>
                  <a:lnTo>
                    <a:pt x="263" y="19"/>
                  </a:lnTo>
                  <a:lnTo>
                    <a:pt x="286" y="28"/>
                  </a:lnTo>
                  <a:lnTo>
                    <a:pt x="304" y="32"/>
                  </a:lnTo>
                  <a:lnTo>
                    <a:pt x="321" y="24"/>
                  </a:lnTo>
                  <a:lnTo>
                    <a:pt x="336" y="30"/>
                  </a:lnTo>
                  <a:lnTo>
                    <a:pt x="363" y="24"/>
                  </a:lnTo>
                  <a:lnTo>
                    <a:pt x="378" y="34"/>
                  </a:lnTo>
                  <a:lnTo>
                    <a:pt x="397" y="39"/>
                  </a:lnTo>
                  <a:lnTo>
                    <a:pt x="414" y="30"/>
                  </a:lnTo>
                  <a:lnTo>
                    <a:pt x="429" y="26"/>
                  </a:lnTo>
                  <a:lnTo>
                    <a:pt x="442" y="17"/>
                  </a:lnTo>
                  <a:lnTo>
                    <a:pt x="455" y="11"/>
                  </a:lnTo>
                  <a:lnTo>
                    <a:pt x="477" y="7"/>
                  </a:lnTo>
                  <a:lnTo>
                    <a:pt x="491" y="19"/>
                  </a:lnTo>
                  <a:lnTo>
                    <a:pt x="496" y="0"/>
                  </a:lnTo>
                  <a:lnTo>
                    <a:pt x="513" y="11"/>
                  </a:lnTo>
                  <a:lnTo>
                    <a:pt x="532" y="7"/>
                  </a:lnTo>
                  <a:lnTo>
                    <a:pt x="545" y="20"/>
                  </a:lnTo>
                  <a:lnTo>
                    <a:pt x="562" y="26"/>
                  </a:lnTo>
                  <a:lnTo>
                    <a:pt x="585" y="30"/>
                  </a:lnTo>
                  <a:lnTo>
                    <a:pt x="602" y="43"/>
                  </a:lnTo>
                  <a:lnTo>
                    <a:pt x="618" y="41"/>
                  </a:lnTo>
                  <a:lnTo>
                    <a:pt x="632" y="34"/>
                  </a:lnTo>
                  <a:lnTo>
                    <a:pt x="664" y="32"/>
                  </a:lnTo>
                  <a:lnTo>
                    <a:pt x="869" y="272"/>
                  </a:lnTo>
                  <a:lnTo>
                    <a:pt x="859" y="293"/>
                  </a:lnTo>
                  <a:lnTo>
                    <a:pt x="844" y="293"/>
                  </a:lnTo>
                  <a:lnTo>
                    <a:pt x="833" y="304"/>
                  </a:lnTo>
                  <a:lnTo>
                    <a:pt x="805" y="304"/>
                  </a:lnTo>
                  <a:lnTo>
                    <a:pt x="782" y="304"/>
                  </a:lnTo>
                  <a:lnTo>
                    <a:pt x="765" y="295"/>
                  </a:lnTo>
                  <a:lnTo>
                    <a:pt x="741" y="297"/>
                  </a:lnTo>
                  <a:lnTo>
                    <a:pt x="733" y="283"/>
                  </a:lnTo>
                  <a:lnTo>
                    <a:pt x="716" y="274"/>
                  </a:lnTo>
                  <a:lnTo>
                    <a:pt x="699" y="276"/>
                  </a:lnTo>
                  <a:lnTo>
                    <a:pt x="692" y="261"/>
                  </a:lnTo>
                  <a:lnTo>
                    <a:pt x="679" y="248"/>
                  </a:lnTo>
                  <a:lnTo>
                    <a:pt x="650" y="235"/>
                  </a:lnTo>
                  <a:lnTo>
                    <a:pt x="628" y="238"/>
                  </a:lnTo>
                  <a:lnTo>
                    <a:pt x="594" y="227"/>
                  </a:lnTo>
                  <a:lnTo>
                    <a:pt x="573" y="238"/>
                  </a:lnTo>
                  <a:lnTo>
                    <a:pt x="551" y="255"/>
                  </a:lnTo>
                  <a:lnTo>
                    <a:pt x="526" y="248"/>
                  </a:lnTo>
                  <a:lnTo>
                    <a:pt x="509" y="257"/>
                  </a:lnTo>
                  <a:lnTo>
                    <a:pt x="477" y="251"/>
                  </a:lnTo>
                  <a:lnTo>
                    <a:pt x="444" y="257"/>
                  </a:lnTo>
                  <a:lnTo>
                    <a:pt x="421" y="251"/>
                  </a:lnTo>
                  <a:lnTo>
                    <a:pt x="398" y="246"/>
                  </a:lnTo>
                  <a:lnTo>
                    <a:pt x="378" y="257"/>
                  </a:lnTo>
                  <a:lnTo>
                    <a:pt x="353" y="240"/>
                  </a:lnTo>
                  <a:lnTo>
                    <a:pt x="333" y="251"/>
                  </a:lnTo>
                  <a:lnTo>
                    <a:pt x="310" y="261"/>
                  </a:lnTo>
                  <a:lnTo>
                    <a:pt x="289" y="259"/>
                  </a:lnTo>
                  <a:lnTo>
                    <a:pt x="272" y="270"/>
                  </a:lnTo>
                  <a:lnTo>
                    <a:pt x="246" y="270"/>
                  </a:lnTo>
                  <a:lnTo>
                    <a:pt x="229" y="263"/>
                  </a:lnTo>
                  <a:lnTo>
                    <a:pt x="205" y="263"/>
                  </a:lnTo>
                  <a:lnTo>
                    <a:pt x="186" y="272"/>
                  </a:lnTo>
                  <a:lnTo>
                    <a:pt x="167" y="274"/>
                  </a:lnTo>
                  <a:lnTo>
                    <a:pt x="160" y="283"/>
                  </a:lnTo>
                  <a:lnTo>
                    <a:pt x="133" y="285"/>
                  </a:lnTo>
                  <a:lnTo>
                    <a:pt x="114" y="291"/>
                  </a:lnTo>
                  <a:lnTo>
                    <a:pt x="92" y="304"/>
                  </a:lnTo>
                  <a:lnTo>
                    <a:pt x="75" y="315"/>
                  </a:lnTo>
                  <a:lnTo>
                    <a:pt x="64" y="302"/>
                  </a:lnTo>
                  <a:lnTo>
                    <a:pt x="49" y="306"/>
                  </a:lnTo>
                  <a:lnTo>
                    <a:pt x="41" y="291"/>
                  </a:lnTo>
                  <a:lnTo>
                    <a:pt x="37" y="276"/>
                  </a:lnTo>
                  <a:lnTo>
                    <a:pt x="20" y="27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 dirty="0">
                <a:highlight>
                  <a:srgbClr val="FFFF00"/>
                </a:highlight>
              </a:endParaRPr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11A651C6-7D6C-FE48-9D2F-849823A25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740" y="3910245"/>
              <a:ext cx="939764" cy="615023"/>
            </a:xfrm>
            <a:custGeom>
              <a:avLst/>
              <a:gdLst>
                <a:gd name="T0" fmla="*/ 930 w 1204"/>
                <a:gd name="T1" fmla="*/ 47 h 832"/>
                <a:gd name="T2" fmla="*/ 965 w 1204"/>
                <a:gd name="T3" fmla="*/ 70 h 832"/>
                <a:gd name="T4" fmla="*/ 982 w 1204"/>
                <a:gd name="T5" fmla="*/ 130 h 832"/>
                <a:gd name="T6" fmla="*/ 1020 w 1204"/>
                <a:gd name="T7" fmla="*/ 167 h 832"/>
                <a:gd name="T8" fmla="*/ 980 w 1204"/>
                <a:gd name="T9" fmla="*/ 212 h 832"/>
                <a:gd name="T10" fmla="*/ 888 w 1204"/>
                <a:gd name="T11" fmla="*/ 340 h 832"/>
                <a:gd name="T12" fmla="*/ 941 w 1204"/>
                <a:gd name="T13" fmla="*/ 349 h 832"/>
                <a:gd name="T14" fmla="*/ 975 w 1204"/>
                <a:gd name="T15" fmla="*/ 383 h 832"/>
                <a:gd name="T16" fmla="*/ 1012 w 1204"/>
                <a:gd name="T17" fmla="*/ 423 h 832"/>
                <a:gd name="T18" fmla="*/ 1063 w 1204"/>
                <a:gd name="T19" fmla="*/ 462 h 832"/>
                <a:gd name="T20" fmla="*/ 1080 w 1204"/>
                <a:gd name="T21" fmla="*/ 522 h 832"/>
                <a:gd name="T22" fmla="*/ 1112 w 1204"/>
                <a:gd name="T23" fmla="*/ 558 h 832"/>
                <a:gd name="T24" fmla="*/ 1125 w 1204"/>
                <a:gd name="T25" fmla="*/ 624 h 832"/>
                <a:gd name="T26" fmla="*/ 1155 w 1204"/>
                <a:gd name="T27" fmla="*/ 669 h 832"/>
                <a:gd name="T28" fmla="*/ 1168 w 1204"/>
                <a:gd name="T29" fmla="*/ 721 h 832"/>
                <a:gd name="T30" fmla="*/ 1204 w 1204"/>
                <a:gd name="T31" fmla="*/ 783 h 832"/>
                <a:gd name="T32" fmla="*/ 1159 w 1204"/>
                <a:gd name="T33" fmla="*/ 832 h 832"/>
                <a:gd name="T34" fmla="*/ 1133 w 1204"/>
                <a:gd name="T35" fmla="*/ 768 h 832"/>
                <a:gd name="T36" fmla="*/ 1091 w 1204"/>
                <a:gd name="T37" fmla="*/ 654 h 832"/>
                <a:gd name="T38" fmla="*/ 1029 w 1204"/>
                <a:gd name="T39" fmla="*/ 558 h 832"/>
                <a:gd name="T40" fmla="*/ 935 w 1204"/>
                <a:gd name="T41" fmla="*/ 592 h 832"/>
                <a:gd name="T42" fmla="*/ 871 w 1204"/>
                <a:gd name="T43" fmla="*/ 676 h 832"/>
                <a:gd name="T44" fmla="*/ 834 w 1204"/>
                <a:gd name="T45" fmla="*/ 654 h 832"/>
                <a:gd name="T46" fmla="*/ 783 w 1204"/>
                <a:gd name="T47" fmla="*/ 646 h 832"/>
                <a:gd name="T48" fmla="*/ 807 w 1204"/>
                <a:gd name="T49" fmla="*/ 695 h 832"/>
                <a:gd name="T50" fmla="*/ 380 w 1204"/>
                <a:gd name="T51" fmla="*/ 699 h 832"/>
                <a:gd name="T52" fmla="*/ 318 w 1204"/>
                <a:gd name="T53" fmla="*/ 721 h 832"/>
                <a:gd name="T54" fmla="*/ 258 w 1204"/>
                <a:gd name="T55" fmla="*/ 710 h 832"/>
                <a:gd name="T56" fmla="*/ 202 w 1204"/>
                <a:gd name="T57" fmla="*/ 669 h 832"/>
                <a:gd name="T58" fmla="*/ 217 w 1204"/>
                <a:gd name="T59" fmla="*/ 614 h 832"/>
                <a:gd name="T60" fmla="*/ 247 w 1204"/>
                <a:gd name="T61" fmla="*/ 558 h 832"/>
                <a:gd name="T62" fmla="*/ 198 w 1204"/>
                <a:gd name="T63" fmla="*/ 571 h 832"/>
                <a:gd name="T64" fmla="*/ 113 w 1204"/>
                <a:gd name="T65" fmla="*/ 580 h 832"/>
                <a:gd name="T66" fmla="*/ 63 w 1204"/>
                <a:gd name="T67" fmla="*/ 535 h 832"/>
                <a:gd name="T68" fmla="*/ 14 w 1204"/>
                <a:gd name="T69" fmla="*/ 494 h 832"/>
                <a:gd name="T70" fmla="*/ 134 w 1204"/>
                <a:gd name="T71" fmla="*/ 398 h 832"/>
                <a:gd name="T72" fmla="*/ 164 w 1204"/>
                <a:gd name="T73" fmla="*/ 344 h 832"/>
                <a:gd name="T74" fmla="*/ 189 w 1204"/>
                <a:gd name="T75" fmla="*/ 295 h 832"/>
                <a:gd name="T76" fmla="*/ 194 w 1204"/>
                <a:gd name="T77" fmla="*/ 257 h 832"/>
                <a:gd name="T78" fmla="*/ 247 w 1204"/>
                <a:gd name="T79" fmla="*/ 242 h 832"/>
                <a:gd name="T80" fmla="*/ 281 w 1204"/>
                <a:gd name="T81" fmla="*/ 214 h 832"/>
                <a:gd name="T82" fmla="*/ 318 w 1204"/>
                <a:gd name="T83" fmla="*/ 186 h 832"/>
                <a:gd name="T84" fmla="*/ 360 w 1204"/>
                <a:gd name="T85" fmla="*/ 167 h 832"/>
                <a:gd name="T86" fmla="*/ 395 w 1204"/>
                <a:gd name="T87" fmla="*/ 137 h 832"/>
                <a:gd name="T88" fmla="*/ 461 w 1204"/>
                <a:gd name="T89" fmla="*/ 148 h 832"/>
                <a:gd name="T90" fmla="*/ 510 w 1204"/>
                <a:gd name="T91" fmla="*/ 154 h 832"/>
                <a:gd name="T92" fmla="*/ 572 w 1204"/>
                <a:gd name="T93" fmla="*/ 126 h 832"/>
                <a:gd name="T94" fmla="*/ 631 w 1204"/>
                <a:gd name="T95" fmla="*/ 107 h 832"/>
                <a:gd name="T96" fmla="*/ 717 w 1204"/>
                <a:gd name="T97" fmla="*/ 77 h 832"/>
                <a:gd name="T98" fmla="*/ 753 w 1204"/>
                <a:gd name="T99" fmla="*/ 47 h 832"/>
                <a:gd name="T100" fmla="*/ 813 w 1204"/>
                <a:gd name="T101" fmla="*/ 47 h 832"/>
                <a:gd name="T102" fmla="*/ 892 w 1204"/>
                <a:gd name="T103" fmla="*/ 26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4" h="832">
                  <a:moveTo>
                    <a:pt x="911" y="0"/>
                  </a:moveTo>
                  <a:lnTo>
                    <a:pt x="918" y="17"/>
                  </a:lnTo>
                  <a:lnTo>
                    <a:pt x="920" y="32"/>
                  </a:lnTo>
                  <a:lnTo>
                    <a:pt x="930" y="47"/>
                  </a:lnTo>
                  <a:lnTo>
                    <a:pt x="943" y="56"/>
                  </a:lnTo>
                  <a:lnTo>
                    <a:pt x="963" y="45"/>
                  </a:lnTo>
                  <a:lnTo>
                    <a:pt x="975" y="62"/>
                  </a:lnTo>
                  <a:lnTo>
                    <a:pt x="965" y="70"/>
                  </a:lnTo>
                  <a:lnTo>
                    <a:pt x="969" y="90"/>
                  </a:lnTo>
                  <a:lnTo>
                    <a:pt x="971" y="101"/>
                  </a:lnTo>
                  <a:lnTo>
                    <a:pt x="982" y="107"/>
                  </a:lnTo>
                  <a:lnTo>
                    <a:pt x="982" y="130"/>
                  </a:lnTo>
                  <a:lnTo>
                    <a:pt x="995" y="137"/>
                  </a:lnTo>
                  <a:lnTo>
                    <a:pt x="999" y="147"/>
                  </a:lnTo>
                  <a:lnTo>
                    <a:pt x="1016" y="152"/>
                  </a:lnTo>
                  <a:lnTo>
                    <a:pt x="1020" y="167"/>
                  </a:lnTo>
                  <a:lnTo>
                    <a:pt x="1014" y="180"/>
                  </a:lnTo>
                  <a:lnTo>
                    <a:pt x="1001" y="186"/>
                  </a:lnTo>
                  <a:lnTo>
                    <a:pt x="997" y="201"/>
                  </a:lnTo>
                  <a:lnTo>
                    <a:pt x="980" y="212"/>
                  </a:lnTo>
                  <a:lnTo>
                    <a:pt x="961" y="216"/>
                  </a:lnTo>
                  <a:lnTo>
                    <a:pt x="858" y="336"/>
                  </a:lnTo>
                  <a:lnTo>
                    <a:pt x="873" y="346"/>
                  </a:lnTo>
                  <a:lnTo>
                    <a:pt x="888" y="340"/>
                  </a:lnTo>
                  <a:lnTo>
                    <a:pt x="901" y="351"/>
                  </a:lnTo>
                  <a:lnTo>
                    <a:pt x="922" y="340"/>
                  </a:lnTo>
                  <a:lnTo>
                    <a:pt x="928" y="351"/>
                  </a:lnTo>
                  <a:lnTo>
                    <a:pt x="941" y="349"/>
                  </a:lnTo>
                  <a:lnTo>
                    <a:pt x="948" y="362"/>
                  </a:lnTo>
                  <a:lnTo>
                    <a:pt x="950" y="385"/>
                  </a:lnTo>
                  <a:lnTo>
                    <a:pt x="961" y="394"/>
                  </a:lnTo>
                  <a:lnTo>
                    <a:pt x="975" y="383"/>
                  </a:lnTo>
                  <a:lnTo>
                    <a:pt x="978" y="396"/>
                  </a:lnTo>
                  <a:lnTo>
                    <a:pt x="992" y="406"/>
                  </a:lnTo>
                  <a:lnTo>
                    <a:pt x="1005" y="406"/>
                  </a:lnTo>
                  <a:lnTo>
                    <a:pt x="1012" y="423"/>
                  </a:lnTo>
                  <a:lnTo>
                    <a:pt x="1027" y="434"/>
                  </a:lnTo>
                  <a:lnTo>
                    <a:pt x="1046" y="443"/>
                  </a:lnTo>
                  <a:lnTo>
                    <a:pt x="1046" y="456"/>
                  </a:lnTo>
                  <a:lnTo>
                    <a:pt x="1063" y="462"/>
                  </a:lnTo>
                  <a:lnTo>
                    <a:pt x="1072" y="479"/>
                  </a:lnTo>
                  <a:lnTo>
                    <a:pt x="1069" y="494"/>
                  </a:lnTo>
                  <a:lnTo>
                    <a:pt x="1078" y="509"/>
                  </a:lnTo>
                  <a:lnTo>
                    <a:pt x="1080" y="522"/>
                  </a:lnTo>
                  <a:lnTo>
                    <a:pt x="1084" y="541"/>
                  </a:lnTo>
                  <a:lnTo>
                    <a:pt x="1104" y="528"/>
                  </a:lnTo>
                  <a:lnTo>
                    <a:pt x="1104" y="547"/>
                  </a:lnTo>
                  <a:lnTo>
                    <a:pt x="1112" y="558"/>
                  </a:lnTo>
                  <a:lnTo>
                    <a:pt x="1108" y="577"/>
                  </a:lnTo>
                  <a:lnTo>
                    <a:pt x="1101" y="592"/>
                  </a:lnTo>
                  <a:lnTo>
                    <a:pt x="1119" y="610"/>
                  </a:lnTo>
                  <a:lnTo>
                    <a:pt x="1125" y="624"/>
                  </a:lnTo>
                  <a:lnTo>
                    <a:pt x="1136" y="629"/>
                  </a:lnTo>
                  <a:lnTo>
                    <a:pt x="1136" y="644"/>
                  </a:lnTo>
                  <a:lnTo>
                    <a:pt x="1138" y="659"/>
                  </a:lnTo>
                  <a:lnTo>
                    <a:pt x="1155" y="669"/>
                  </a:lnTo>
                  <a:lnTo>
                    <a:pt x="1157" y="682"/>
                  </a:lnTo>
                  <a:lnTo>
                    <a:pt x="1165" y="689"/>
                  </a:lnTo>
                  <a:lnTo>
                    <a:pt x="1161" y="704"/>
                  </a:lnTo>
                  <a:lnTo>
                    <a:pt x="1168" y="721"/>
                  </a:lnTo>
                  <a:lnTo>
                    <a:pt x="1182" y="736"/>
                  </a:lnTo>
                  <a:lnTo>
                    <a:pt x="1178" y="764"/>
                  </a:lnTo>
                  <a:lnTo>
                    <a:pt x="1193" y="770"/>
                  </a:lnTo>
                  <a:lnTo>
                    <a:pt x="1204" y="783"/>
                  </a:lnTo>
                  <a:lnTo>
                    <a:pt x="1193" y="800"/>
                  </a:lnTo>
                  <a:lnTo>
                    <a:pt x="1204" y="828"/>
                  </a:lnTo>
                  <a:lnTo>
                    <a:pt x="1182" y="826"/>
                  </a:lnTo>
                  <a:lnTo>
                    <a:pt x="1159" y="832"/>
                  </a:lnTo>
                  <a:lnTo>
                    <a:pt x="1133" y="832"/>
                  </a:lnTo>
                  <a:lnTo>
                    <a:pt x="1131" y="813"/>
                  </a:lnTo>
                  <a:lnTo>
                    <a:pt x="1127" y="794"/>
                  </a:lnTo>
                  <a:lnTo>
                    <a:pt x="1133" y="768"/>
                  </a:lnTo>
                  <a:lnTo>
                    <a:pt x="1123" y="736"/>
                  </a:lnTo>
                  <a:lnTo>
                    <a:pt x="1104" y="712"/>
                  </a:lnTo>
                  <a:lnTo>
                    <a:pt x="1101" y="687"/>
                  </a:lnTo>
                  <a:lnTo>
                    <a:pt x="1091" y="654"/>
                  </a:lnTo>
                  <a:lnTo>
                    <a:pt x="1067" y="639"/>
                  </a:lnTo>
                  <a:lnTo>
                    <a:pt x="1052" y="616"/>
                  </a:lnTo>
                  <a:lnTo>
                    <a:pt x="1040" y="582"/>
                  </a:lnTo>
                  <a:lnTo>
                    <a:pt x="1029" y="558"/>
                  </a:lnTo>
                  <a:lnTo>
                    <a:pt x="1007" y="545"/>
                  </a:lnTo>
                  <a:lnTo>
                    <a:pt x="980" y="552"/>
                  </a:lnTo>
                  <a:lnTo>
                    <a:pt x="960" y="573"/>
                  </a:lnTo>
                  <a:lnTo>
                    <a:pt x="935" y="592"/>
                  </a:lnTo>
                  <a:lnTo>
                    <a:pt x="905" y="635"/>
                  </a:lnTo>
                  <a:lnTo>
                    <a:pt x="884" y="639"/>
                  </a:lnTo>
                  <a:lnTo>
                    <a:pt x="866" y="654"/>
                  </a:lnTo>
                  <a:lnTo>
                    <a:pt x="871" y="676"/>
                  </a:lnTo>
                  <a:lnTo>
                    <a:pt x="881" y="685"/>
                  </a:lnTo>
                  <a:lnTo>
                    <a:pt x="860" y="682"/>
                  </a:lnTo>
                  <a:lnTo>
                    <a:pt x="843" y="672"/>
                  </a:lnTo>
                  <a:lnTo>
                    <a:pt x="834" y="654"/>
                  </a:lnTo>
                  <a:lnTo>
                    <a:pt x="828" y="633"/>
                  </a:lnTo>
                  <a:lnTo>
                    <a:pt x="813" y="624"/>
                  </a:lnTo>
                  <a:lnTo>
                    <a:pt x="796" y="627"/>
                  </a:lnTo>
                  <a:lnTo>
                    <a:pt x="783" y="646"/>
                  </a:lnTo>
                  <a:lnTo>
                    <a:pt x="777" y="663"/>
                  </a:lnTo>
                  <a:lnTo>
                    <a:pt x="787" y="669"/>
                  </a:lnTo>
                  <a:lnTo>
                    <a:pt x="790" y="682"/>
                  </a:lnTo>
                  <a:lnTo>
                    <a:pt x="807" y="695"/>
                  </a:lnTo>
                  <a:lnTo>
                    <a:pt x="429" y="710"/>
                  </a:lnTo>
                  <a:lnTo>
                    <a:pt x="409" y="708"/>
                  </a:lnTo>
                  <a:lnTo>
                    <a:pt x="397" y="701"/>
                  </a:lnTo>
                  <a:lnTo>
                    <a:pt x="380" y="699"/>
                  </a:lnTo>
                  <a:lnTo>
                    <a:pt x="365" y="708"/>
                  </a:lnTo>
                  <a:lnTo>
                    <a:pt x="347" y="710"/>
                  </a:lnTo>
                  <a:lnTo>
                    <a:pt x="326" y="710"/>
                  </a:lnTo>
                  <a:lnTo>
                    <a:pt x="318" y="721"/>
                  </a:lnTo>
                  <a:lnTo>
                    <a:pt x="303" y="721"/>
                  </a:lnTo>
                  <a:lnTo>
                    <a:pt x="292" y="712"/>
                  </a:lnTo>
                  <a:lnTo>
                    <a:pt x="281" y="706"/>
                  </a:lnTo>
                  <a:lnTo>
                    <a:pt x="258" y="710"/>
                  </a:lnTo>
                  <a:lnTo>
                    <a:pt x="241" y="706"/>
                  </a:lnTo>
                  <a:lnTo>
                    <a:pt x="228" y="689"/>
                  </a:lnTo>
                  <a:lnTo>
                    <a:pt x="217" y="676"/>
                  </a:lnTo>
                  <a:lnTo>
                    <a:pt x="202" y="669"/>
                  </a:lnTo>
                  <a:lnTo>
                    <a:pt x="204" y="654"/>
                  </a:lnTo>
                  <a:lnTo>
                    <a:pt x="217" y="646"/>
                  </a:lnTo>
                  <a:lnTo>
                    <a:pt x="217" y="631"/>
                  </a:lnTo>
                  <a:lnTo>
                    <a:pt x="217" y="614"/>
                  </a:lnTo>
                  <a:lnTo>
                    <a:pt x="224" y="599"/>
                  </a:lnTo>
                  <a:lnTo>
                    <a:pt x="241" y="588"/>
                  </a:lnTo>
                  <a:lnTo>
                    <a:pt x="252" y="573"/>
                  </a:lnTo>
                  <a:lnTo>
                    <a:pt x="247" y="558"/>
                  </a:lnTo>
                  <a:lnTo>
                    <a:pt x="236" y="554"/>
                  </a:lnTo>
                  <a:lnTo>
                    <a:pt x="222" y="565"/>
                  </a:lnTo>
                  <a:lnTo>
                    <a:pt x="209" y="560"/>
                  </a:lnTo>
                  <a:lnTo>
                    <a:pt x="198" y="571"/>
                  </a:lnTo>
                  <a:lnTo>
                    <a:pt x="177" y="567"/>
                  </a:lnTo>
                  <a:lnTo>
                    <a:pt x="168" y="578"/>
                  </a:lnTo>
                  <a:lnTo>
                    <a:pt x="128" y="563"/>
                  </a:lnTo>
                  <a:lnTo>
                    <a:pt x="113" y="580"/>
                  </a:lnTo>
                  <a:lnTo>
                    <a:pt x="102" y="567"/>
                  </a:lnTo>
                  <a:lnTo>
                    <a:pt x="85" y="560"/>
                  </a:lnTo>
                  <a:lnTo>
                    <a:pt x="70" y="560"/>
                  </a:lnTo>
                  <a:lnTo>
                    <a:pt x="63" y="535"/>
                  </a:lnTo>
                  <a:lnTo>
                    <a:pt x="55" y="520"/>
                  </a:lnTo>
                  <a:lnTo>
                    <a:pt x="46" y="507"/>
                  </a:lnTo>
                  <a:lnTo>
                    <a:pt x="31" y="496"/>
                  </a:lnTo>
                  <a:lnTo>
                    <a:pt x="14" y="494"/>
                  </a:lnTo>
                  <a:lnTo>
                    <a:pt x="0" y="485"/>
                  </a:lnTo>
                  <a:lnTo>
                    <a:pt x="96" y="413"/>
                  </a:lnTo>
                  <a:lnTo>
                    <a:pt x="113" y="402"/>
                  </a:lnTo>
                  <a:lnTo>
                    <a:pt x="134" y="398"/>
                  </a:lnTo>
                  <a:lnTo>
                    <a:pt x="145" y="379"/>
                  </a:lnTo>
                  <a:lnTo>
                    <a:pt x="162" y="374"/>
                  </a:lnTo>
                  <a:lnTo>
                    <a:pt x="166" y="355"/>
                  </a:lnTo>
                  <a:lnTo>
                    <a:pt x="164" y="344"/>
                  </a:lnTo>
                  <a:lnTo>
                    <a:pt x="174" y="336"/>
                  </a:lnTo>
                  <a:lnTo>
                    <a:pt x="162" y="321"/>
                  </a:lnTo>
                  <a:lnTo>
                    <a:pt x="174" y="304"/>
                  </a:lnTo>
                  <a:lnTo>
                    <a:pt x="189" y="295"/>
                  </a:lnTo>
                  <a:lnTo>
                    <a:pt x="205" y="295"/>
                  </a:lnTo>
                  <a:lnTo>
                    <a:pt x="202" y="282"/>
                  </a:lnTo>
                  <a:lnTo>
                    <a:pt x="207" y="270"/>
                  </a:lnTo>
                  <a:lnTo>
                    <a:pt x="194" y="257"/>
                  </a:lnTo>
                  <a:lnTo>
                    <a:pt x="209" y="242"/>
                  </a:lnTo>
                  <a:lnTo>
                    <a:pt x="224" y="240"/>
                  </a:lnTo>
                  <a:lnTo>
                    <a:pt x="237" y="227"/>
                  </a:lnTo>
                  <a:lnTo>
                    <a:pt x="247" y="242"/>
                  </a:lnTo>
                  <a:lnTo>
                    <a:pt x="262" y="235"/>
                  </a:lnTo>
                  <a:lnTo>
                    <a:pt x="256" y="218"/>
                  </a:lnTo>
                  <a:lnTo>
                    <a:pt x="273" y="224"/>
                  </a:lnTo>
                  <a:lnTo>
                    <a:pt x="281" y="214"/>
                  </a:lnTo>
                  <a:lnTo>
                    <a:pt x="283" y="201"/>
                  </a:lnTo>
                  <a:lnTo>
                    <a:pt x="296" y="201"/>
                  </a:lnTo>
                  <a:lnTo>
                    <a:pt x="303" y="186"/>
                  </a:lnTo>
                  <a:lnTo>
                    <a:pt x="318" y="186"/>
                  </a:lnTo>
                  <a:lnTo>
                    <a:pt x="318" y="177"/>
                  </a:lnTo>
                  <a:lnTo>
                    <a:pt x="343" y="182"/>
                  </a:lnTo>
                  <a:lnTo>
                    <a:pt x="358" y="178"/>
                  </a:lnTo>
                  <a:lnTo>
                    <a:pt x="360" y="167"/>
                  </a:lnTo>
                  <a:lnTo>
                    <a:pt x="362" y="148"/>
                  </a:lnTo>
                  <a:lnTo>
                    <a:pt x="371" y="141"/>
                  </a:lnTo>
                  <a:lnTo>
                    <a:pt x="384" y="152"/>
                  </a:lnTo>
                  <a:lnTo>
                    <a:pt x="395" y="137"/>
                  </a:lnTo>
                  <a:lnTo>
                    <a:pt x="412" y="147"/>
                  </a:lnTo>
                  <a:lnTo>
                    <a:pt x="431" y="147"/>
                  </a:lnTo>
                  <a:lnTo>
                    <a:pt x="452" y="135"/>
                  </a:lnTo>
                  <a:lnTo>
                    <a:pt x="461" y="148"/>
                  </a:lnTo>
                  <a:lnTo>
                    <a:pt x="474" y="143"/>
                  </a:lnTo>
                  <a:lnTo>
                    <a:pt x="482" y="154"/>
                  </a:lnTo>
                  <a:lnTo>
                    <a:pt x="495" y="145"/>
                  </a:lnTo>
                  <a:lnTo>
                    <a:pt x="510" y="154"/>
                  </a:lnTo>
                  <a:lnTo>
                    <a:pt x="521" y="141"/>
                  </a:lnTo>
                  <a:lnTo>
                    <a:pt x="540" y="139"/>
                  </a:lnTo>
                  <a:lnTo>
                    <a:pt x="561" y="139"/>
                  </a:lnTo>
                  <a:lnTo>
                    <a:pt x="572" y="126"/>
                  </a:lnTo>
                  <a:lnTo>
                    <a:pt x="587" y="128"/>
                  </a:lnTo>
                  <a:lnTo>
                    <a:pt x="593" y="113"/>
                  </a:lnTo>
                  <a:lnTo>
                    <a:pt x="615" y="115"/>
                  </a:lnTo>
                  <a:lnTo>
                    <a:pt x="631" y="107"/>
                  </a:lnTo>
                  <a:lnTo>
                    <a:pt x="687" y="107"/>
                  </a:lnTo>
                  <a:lnTo>
                    <a:pt x="683" y="92"/>
                  </a:lnTo>
                  <a:lnTo>
                    <a:pt x="706" y="86"/>
                  </a:lnTo>
                  <a:lnTo>
                    <a:pt x="717" y="77"/>
                  </a:lnTo>
                  <a:lnTo>
                    <a:pt x="717" y="64"/>
                  </a:lnTo>
                  <a:lnTo>
                    <a:pt x="738" y="62"/>
                  </a:lnTo>
                  <a:lnTo>
                    <a:pt x="740" y="53"/>
                  </a:lnTo>
                  <a:lnTo>
                    <a:pt x="753" y="47"/>
                  </a:lnTo>
                  <a:lnTo>
                    <a:pt x="770" y="47"/>
                  </a:lnTo>
                  <a:lnTo>
                    <a:pt x="783" y="39"/>
                  </a:lnTo>
                  <a:lnTo>
                    <a:pt x="798" y="43"/>
                  </a:lnTo>
                  <a:lnTo>
                    <a:pt x="813" y="47"/>
                  </a:lnTo>
                  <a:lnTo>
                    <a:pt x="832" y="43"/>
                  </a:lnTo>
                  <a:lnTo>
                    <a:pt x="852" y="47"/>
                  </a:lnTo>
                  <a:lnTo>
                    <a:pt x="864" y="47"/>
                  </a:lnTo>
                  <a:lnTo>
                    <a:pt x="892" y="26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5D6DC533-E1CA-6341-8361-421071951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614" y="3446759"/>
              <a:ext cx="814879" cy="779867"/>
            </a:xfrm>
            <a:custGeom>
              <a:avLst/>
              <a:gdLst>
                <a:gd name="T0" fmla="*/ 985 w 1044"/>
                <a:gd name="T1" fmla="*/ 605 h 1055"/>
                <a:gd name="T2" fmla="*/ 984 w 1044"/>
                <a:gd name="T3" fmla="*/ 556 h 1055"/>
                <a:gd name="T4" fmla="*/ 969 w 1044"/>
                <a:gd name="T5" fmla="*/ 494 h 1055"/>
                <a:gd name="T6" fmla="*/ 953 w 1044"/>
                <a:gd name="T7" fmla="*/ 441 h 1055"/>
                <a:gd name="T8" fmla="*/ 953 w 1044"/>
                <a:gd name="T9" fmla="*/ 383 h 1055"/>
                <a:gd name="T10" fmla="*/ 967 w 1044"/>
                <a:gd name="T11" fmla="*/ 340 h 1055"/>
                <a:gd name="T12" fmla="*/ 957 w 1044"/>
                <a:gd name="T13" fmla="*/ 300 h 1055"/>
                <a:gd name="T14" fmla="*/ 944 w 1044"/>
                <a:gd name="T15" fmla="*/ 270 h 1055"/>
                <a:gd name="T16" fmla="*/ 985 w 1044"/>
                <a:gd name="T17" fmla="*/ 229 h 1055"/>
                <a:gd name="T18" fmla="*/ 1000 w 1044"/>
                <a:gd name="T19" fmla="*/ 188 h 1055"/>
                <a:gd name="T20" fmla="*/ 995 w 1044"/>
                <a:gd name="T21" fmla="*/ 141 h 1055"/>
                <a:gd name="T22" fmla="*/ 1029 w 1044"/>
                <a:gd name="T23" fmla="*/ 82 h 1055"/>
                <a:gd name="T24" fmla="*/ 1027 w 1044"/>
                <a:gd name="T25" fmla="*/ 47 h 1055"/>
                <a:gd name="T26" fmla="*/ 1014 w 1044"/>
                <a:gd name="T27" fmla="*/ 9 h 1055"/>
                <a:gd name="T28" fmla="*/ 963 w 1044"/>
                <a:gd name="T29" fmla="*/ 4 h 1055"/>
                <a:gd name="T30" fmla="*/ 906 w 1044"/>
                <a:gd name="T31" fmla="*/ 17 h 1055"/>
                <a:gd name="T32" fmla="*/ 852 w 1044"/>
                <a:gd name="T33" fmla="*/ 17 h 1055"/>
                <a:gd name="T34" fmla="*/ 803 w 1044"/>
                <a:gd name="T35" fmla="*/ 24 h 1055"/>
                <a:gd name="T36" fmla="*/ 737 w 1044"/>
                <a:gd name="T37" fmla="*/ 35 h 1055"/>
                <a:gd name="T38" fmla="*/ 651 w 1044"/>
                <a:gd name="T39" fmla="*/ 34 h 1055"/>
                <a:gd name="T40" fmla="*/ 572 w 1044"/>
                <a:gd name="T41" fmla="*/ 30 h 1055"/>
                <a:gd name="T42" fmla="*/ 532 w 1044"/>
                <a:gd name="T43" fmla="*/ 58 h 1055"/>
                <a:gd name="T44" fmla="*/ 489 w 1044"/>
                <a:gd name="T45" fmla="*/ 47 h 1055"/>
                <a:gd name="T46" fmla="*/ 453 w 1044"/>
                <a:gd name="T47" fmla="*/ 77 h 1055"/>
                <a:gd name="T48" fmla="*/ 399 w 1044"/>
                <a:gd name="T49" fmla="*/ 88 h 1055"/>
                <a:gd name="T50" fmla="*/ 354 w 1044"/>
                <a:gd name="T51" fmla="*/ 92 h 1055"/>
                <a:gd name="T52" fmla="*/ 320 w 1044"/>
                <a:gd name="T53" fmla="*/ 126 h 1055"/>
                <a:gd name="T54" fmla="*/ 303 w 1044"/>
                <a:gd name="T55" fmla="*/ 167 h 1055"/>
                <a:gd name="T56" fmla="*/ 273 w 1044"/>
                <a:gd name="T57" fmla="*/ 203 h 1055"/>
                <a:gd name="T58" fmla="*/ 228 w 1044"/>
                <a:gd name="T59" fmla="*/ 225 h 1055"/>
                <a:gd name="T60" fmla="*/ 152 w 1044"/>
                <a:gd name="T61" fmla="*/ 261 h 1055"/>
                <a:gd name="T62" fmla="*/ 109 w 1044"/>
                <a:gd name="T63" fmla="*/ 312 h 1055"/>
                <a:gd name="T64" fmla="*/ 56 w 1044"/>
                <a:gd name="T65" fmla="*/ 351 h 1055"/>
                <a:gd name="T66" fmla="*/ 15 w 1044"/>
                <a:gd name="T67" fmla="*/ 413 h 1055"/>
                <a:gd name="T68" fmla="*/ 30 w 1044"/>
                <a:gd name="T69" fmla="*/ 1036 h 1055"/>
                <a:gd name="T70" fmla="*/ 81 w 1044"/>
                <a:gd name="T71" fmla="*/ 1035 h 1055"/>
                <a:gd name="T72" fmla="*/ 103 w 1044"/>
                <a:gd name="T73" fmla="*/ 1055 h 1055"/>
                <a:gd name="T74" fmla="*/ 145 w 1044"/>
                <a:gd name="T75" fmla="*/ 1042 h 1055"/>
                <a:gd name="T76" fmla="*/ 175 w 1044"/>
                <a:gd name="T77" fmla="*/ 1023 h 1055"/>
                <a:gd name="T78" fmla="*/ 220 w 1044"/>
                <a:gd name="T79" fmla="*/ 1025 h 1055"/>
                <a:gd name="T80" fmla="*/ 252 w 1044"/>
                <a:gd name="T81" fmla="*/ 982 h 1055"/>
                <a:gd name="T82" fmla="*/ 248 w 1044"/>
                <a:gd name="T83" fmla="*/ 948 h 1055"/>
                <a:gd name="T84" fmla="*/ 291 w 1044"/>
                <a:gd name="T85" fmla="*/ 922 h 1055"/>
                <a:gd name="T86" fmla="*/ 280 w 1044"/>
                <a:gd name="T87" fmla="*/ 884 h 1055"/>
                <a:gd name="T88" fmla="*/ 323 w 1044"/>
                <a:gd name="T89" fmla="*/ 854 h 1055"/>
                <a:gd name="T90" fmla="*/ 342 w 1044"/>
                <a:gd name="T91" fmla="*/ 845 h 1055"/>
                <a:gd name="T92" fmla="*/ 369 w 1044"/>
                <a:gd name="T93" fmla="*/ 828 h 1055"/>
                <a:gd name="T94" fmla="*/ 404 w 1044"/>
                <a:gd name="T95" fmla="*/ 813 h 1055"/>
                <a:gd name="T96" fmla="*/ 444 w 1044"/>
                <a:gd name="T97" fmla="*/ 805 h 1055"/>
                <a:gd name="T98" fmla="*/ 457 w 1044"/>
                <a:gd name="T99" fmla="*/ 768 h 1055"/>
                <a:gd name="T100" fmla="*/ 498 w 1044"/>
                <a:gd name="T101" fmla="*/ 774 h 1055"/>
                <a:gd name="T102" fmla="*/ 547 w 1044"/>
                <a:gd name="T103" fmla="*/ 775 h 1055"/>
                <a:gd name="T104" fmla="*/ 581 w 1044"/>
                <a:gd name="T105" fmla="*/ 772 h 1055"/>
                <a:gd name="T106" fmla="*/ 626 w 1044"/>
                <a:gd name="T107" fmla="*/ 766 h 1055"/>
                <a:gd name="T108" fmla="*/ 673 w 1044"/>
                <a:gd name="T109" fmla="*/ 755 h 1055"/>
                <a:gd name="T110" fmla="*/ 717 w 1044"/>
                <a:gd name="T111" fmla="*/ 734 h 1055"/>
                <a:gd name="T112" fmla="*/ 792 w 1044"/>
                <a:gd name="T113" fmla="*/ 713 h 1055"/>
                <a:gd name="T114" fmla="*/ 824 w 1044"/>
                <a:gd name="T115" fmla="*/ 689 h 1055"/>
                <a:gd name="T116" fmla="*/ 856 w 1044"/>
                <a:gd name="T117" fmla="*/ 674 h 1055"/>
                <a:gd name="T118" fmla="*/ 899 w 1044"/>
                <a:gd name="T119" fmla="*/ 674 h 1055"/>
                <a:gd name="T120" fmla="*/ 950 w 1044"/>
                <a:gd name="T121" fmla="*/ 674 h 1055"/>
                <a:gd name="T122" fmla="*/ 993 w 1044"/>
                <a:gd name="T123" fmla="*/ 623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4" h="1055">
                  <a:moveTo>
                    <a:pt x="993" y="623"/>
                  </a:moveTo>
                  <a:lnTo>
                    <a:pt x="997" y="610"/>
                  </a:lnTo>
                  <a:lnTo>
                    <a:pt x="985" y="605"/>
                  </a:lnTo>
                  <a:lnTo>
                    <a:pt x="1000" y="582"/>
                  </a:lnTo>
                  <a:lnTo>
                    <a:pt x="995" y="569"/>
                  </a:lnTo>
                  <a:lnTo>
                    <a:pt x="984" y="556"/>
                  </a:lnTo>
                  <a:lnTo>
                    <a:pt x="989" y="533"/>
                  </a:lnTo>
                  <a:lnTo>
                    <a:pt x="984" y="514"/>
                  </a:lnTo>
                  <a:lnTo>
                    <a:pt x="969" y="494"/>
                  </a:lnTo>
                  <a:lnTo>
                    <a:pt x="957" y="479"/>
                  </a:lnTo>
                  <a:lnTo>
                    <a:pt x="950" y="458"/>
                  </a:lnTo>
                  <a:lnTo>
                    <a:pt x="953" y="441"/>
                  </a:lnTo>
                  <a:lnTo>
                    <a:pt x="961" y="424"/>
                  </a:lnTo>
                  <a:lnTo>
                    <a:pt x="957" y="400"/>
                  </a:lnTo>
                  <a:lnTo>
                    <a:pt x="953" y="383"/>
                  </a:lnTo>
                  <a:lnTo>
                    <a:pt x="963" y="370"/>
                  </a:lnTo>
                  <a:lnTo>
                    <a:pt x="957" y="351"/>
                  </a:lnTo>
                  <a:lnTo>
                    <a:pt x="967" y="340"/>
                  </a:lnTo>
                  <a:lnTo>
                    <a:pt x="961" y="328"/>
                  </a:lnTo>
                  <a:lnTo>
                    <a:pt x="967" y="313"/>
                  </a:lnTo>
                  <a:lnTo>
                    <a:pt x="957" y="300"/>
                  </a:lnTo>
                  <a:lnTo>
                    <a:pt x="961" y="289"/>
                  </a:lnTo>
                  <a:lnTo>
                    <a:pt x="946" y="281"/>
                  </a:lnTo>
                  <a:lnTo>
                    <a:pt x="944" y="270"/>
                  </a:lnTo>
                  <a:lnTo>
                    <a:pt x="961" y="259"/>
                  </a:lnTo>
                  <a:lnTo>
                    <a:pt x="970" y="242"/>
                  </a:lnTo>
                  <a:lnTo>
                    <a:pt x="985" y="229"/>
                  </a:lnTo>
                  <a:lnTo>
                    <a:pt x="997" y="216"/>
                  </a:lnTo>
                  <a:lnTo>
                    <a:pt x="1004" y="203"/>
                  </a:lnTo>
                  <a:lnTo>
                    <a:pt x="1000" y="188"/>
                  </a:lnTo>
                  <a:lnTo>
                    <a:pt x="993" y="173"/>
                  </a:lnTo>
                  <a:lnTo>
                    <a:pt x="1000" y="158"/>
                  </a:lnTo>
                  <a:lnTo>
                    <a:pt x="995" y="141"/>
                  </a:lnTo>
                  <a:lnTo>
                    <a:pt x="1006" y="114"/>
                  </a:lnTo>
                  <a:lnTo>
                    <a:pt x="1017" y="101"/>
                  </a:lnTo>
                  <a:lnTo>
                    <a:pt x="1029" y="82"/>
                  </a:lnTo>
                  <a:lnTo>
                    <a:pt x="1044" y="69"/>
                  </a:lnTo>
                  <a:lnTo>
                    <a:pt x="1042" y="52"/>
                  </a:lnTo>
                  <a:lnTo>
                    <a:pt x="1027" y="47"/>
                  </a:lnTo>
                  <a:lnTo>
                    <a:pt x="1019" y="30"/>
                  </a:lnTo>
                  <a:lnTo>
                    <a:pt x="1027" y="22"/>
                  </a:lnTo>
                  <a:lnTo>
                    <a:pt x="1014" y="9"/>
                  </a:lnTo>
                  <a:lnTo>
                    <a:pt x="997" y="0"/>
                  </a:lnTo>
                  <a:lnTo>
                    <a:pt x="978" y="0"/>
                  </a:lnTo>
                  <a:lnTo>
                    <a:pt x="963" y="4"/>
                  </a:lnTo>
                  <a:lnTo>
                    <a:pt x="942" y="11"/>
                  </a:lnTo>
                  <a:lnTo>
                    <a:pt x="925" y="20"/>
                  </a:lnTo>
                  <a:lnTo>
                    <a:pt x="906" y="17"/>
                  </a:lnTo>
                  <a:lnTo>
                    <a:pt x="888" y="7"/>
                  </a:lnTo>
                  <a:lnTo>
                    <a:pt x="871" y="7"/>
                  </a:lnTo>
                  <a:lnTo>
                    <a:pt x="852" y="17"/>
                  </a:lnTo>
                  <a:lnTo>
                    <a:pt x="844" y="28"/>
                  </a:lnTo>
                  <a:lnTo>
                    <a:pt x="822" y="32"/>
                  </a:lnTo>
                  <a:lnTo>
                    <a:pt x="803" y="24"/>
                  </a:lnTo>
                  <a:lnTo>
                    <a:pt x="784" y="32"/>
                  </a:lnTo>
                  <a:lnTo>
                    <a:pt x="771" y="41"/>
                  </a:lnTo>
                  <a:lnTo>
                    <a:pt x="737" y="35"/>
                  </a:lnTo>
                  <a:lnTo>
                    <a:pt x="692" y="47"/>
                  </a:lnTo>
                  <a:lnTo>
                    <a:pt x="677" y="41"/>
                  </a:lnTo>
                  <a:lnTo>
                    <a:pt x="651" y="34"/>
                  </a:lnTo>
                  <a:lnTo>
                    <a:pt x="624" y="34"/>
                  </a:lnTo>
                  <a:lnTo>
                    <a:pt x="596" y="34"/>
                  </a:lnTo>
                  <a:lnTo>
                    <a:pt x="572" y="30"/>
                  </a:lnTo>
                  <a:lnTo>
                    <a:pt x="553" y="28"/>
                  </a:lnTo>
                  <a:lnTo>
                    <a:pt x="545" y="43"/>
                  </a:lnTo>
                  <a:lnTo>
                    <a:pt x="532" y="58"/>
                  </a:lnTo>
                  <a:lnTo>
                    <a:pt x="513" y="67"/>
                  </a:lnTo>
                  <a:lnTo>
                    <a:pt x="498" y="60"/>
                  </a:lnTo>
                  <a:lnTo>
                    <a:pt x="489" y="47"/>
                  </a:lnTo>
                  <a:lnTo>
                    <a:pt x="480" y="56"/>
                  </a:lnTo>
                  <a:lnTo>
                    <a:pt x="463" y="56"/>
                  </a:lnTo>
                  <a:lnTo>
                    <a:pt x="453" y="77"/>
                  </a:lnTo>
                  <a:lnTo>
                    <a:pt x="438" y="77"/>
                  </a:lnTo>
                  <a:lnTo>
                    <a:pt x="427" y="88"/>
                  </a:lnTo>
                  <a:lnTo>
                    <a:pt x="399" y="88"/>
                  </a:lnTo>
                  <a:lnTo>
                    <a:pt x="376" y="88"/>
                  </a:lnTo>
                  <a:lnTo>
                    <a:pt x="357" y="77"/>
                  </a:lnTo>
                  <a:lnTo>
                    <a:pt x="354" y="92"/>
                  </a:lnTo>
                  <a:lnTo>
                    <a:pt x="342" y="99"/>
                  </a:lnTo>
                  <a:lnTo>
                    <a:pt x="335" y="118"/>
                  </a:lnTo>
                  <a:lnTo>
                    <a:pt x="320" y="126"/>
                  </a:lnTo>
                  <a:lnTo>
                    <a:pt x="314" y="141"/>
                  </a:lnTo>
                  <a:lnTo>
                    <a:pt x="305" y="152"/>
                  </a:lnTo>
                  <a:lnTo>
                    <a:pt x="303" y="167"/>
                  </a:lnTo>
                  <a:lnTo>
                    <a:pt x="290" y="176"/>
                  </a:lnTo>
                  <a:lnTo>
                    <a:pt x="286" y="191"/>
                  </a:lnTo>
                  <a:lnTo>
                    <a:pt x="273" y="203"/>
                  </a:lnTo>
                  <a:lnTo>
                    <a:pt x="265" y="216"/>
                  </a:lnTo>
                  <a:lnTo>
                    <a:pt x="246" y="218"/>
                  </a:lnTo>
                  <a:lnTo>
                    <a:pt x="228" y="225"/>
                  </a:lnTo>
                  <a:lnTo>
                    <a:pt x="203" y="225"/>
                  </a:lnTo>
                  <a:lnTo>
                    <a:pt x="177" y="242"/>
                  </a:lnTo>
                  <a:lnTo>
                    <a:pt x="152" y="261"/>
                  </a:lnTo>
                  <a:lnTo>
                    <a:pt x="135" y="270"/>
                  </a:lnTo>
                  <a:lnTo>
                    <a:pt x="115" y="285"/>
                  </a:lnTo>
                  <a:lnTo>
                    <a:pt x="109" y="312"/>
                  </a:lnTo>
                  <a:lnTo>
                    <a:pt x="96" y="323"/>
                  </a:lnTo>
                  <a:lnTo>
                    <a:pt x="73" y="338"/>
                  </a:lnTo>
                  <a:lnTo>
                    <a:pt x="56" y="351"/>
                  </a:lnTo>
                  <a:lnTo>
                    <a:pt x="38" y="362"/>
                  </a:lnTo>
                  <a:lnTo>
                    <a:pt x="26" y="392"/>
                  </a:lnTo>
                  <a:lnTo>
                    <a:pt x="15" y="413"/>
                  </a:lnTo>
                  <a:lnTo>
                    <a:pt x="0" y="428"/>
                  </a:lnTo>
                  <a:lnTo>
                    <a:pt x="17" y="1025"/>
                  </a:lnTo>
                  <a:lnTo>
                    <a:pt x="30" y="1036"/>
                  </a:lnTo>
                  <a:lnTo>
                    <a:pt x="47" y="1031"/>
                  </a:lnTo>
                  <a:lnTo>
                    <a:pt x="58" y="1038"/>
                  </a:lnTo>
                  <a:lnTo>
                    <a:pt x="81" y="1035"/>
                  </a:lnTo>
                  <a:lnTo>
                    <a:pt x="83" y="1048"/>
                  </a:lnTo>
                  <a:lnTo>
                    <a:pt x="102" y="1044"/>
                  </a:lnTo>
                  <a:lnTo>
                    <a:pt x="103" y="1055"/>
                  </a:lnTo>
                  <a:lnTo>
                    <a:pt x="122" y="1048"/>
                  </a:lnTo>
                  <a:lnTo>
                    <a:pt x="130" y="1055"/>
                  </a:lnTo>
                  <a:lnTo>
                    <a:pt x="145" y="1042"/>
                  </a:lnTo>
                  <a:lnTo>
                    <a:pt x="143" y="1029"/>
                  </a:lnTo>
                  <a:lnTo>
                    <a:pt x="154" y="1016"/>
                  </a:lnTo>
                  <a:lnTo>
                    <a:pt x="175" y="1023"/>
                  </a:lnTo>
                  <a:lnTo>
                    <a:pt x="182" y="1040"/>
                  </a:lnTo>
                  <a:lnTo>
                    <a:pt x="199" y="1029"/>
                  </a:lnTo>
                  <a:lnTo>
                    <a:pt x="220" y="1025"/>
                  </a:lnTo>
                  <a:lnTo>
                    <a:pt x="231" y="1006"/>
                  </a:lnTo>
                  <a:lnTo>
                    <a:pt x="248" y="1001"/>
                  </a:lnTo>
                  <a:lnTo>
                    <a:pt x="252" y="982"/>
                  </a:lnTo>
                  <a:lnTo>
                    <a:pt x="250" y="971"/>
                  </a:lnTo>
                  <a:lnTo>
                    <a:pt x="260" y="963"/>
                  </a:lnTo>
                  <a:lnTo>
                    <a:pt x="248" y="948"/>
                  </a:lnTo>
                  <a:lnTo>
                    <a:pt x="260" y="931"/>
                  </a:lnTo>
                  <a:lnTo>
                    <a:pt x="275" y="922"/>
                  </a:lnTo>
                  <a:lnTo>
                    <a:pt x="291" y="922"/>
                  </a:lnTo>
                  <a:lnTo>
                    <a:pt x="288" y="909"/>
                  </a:lnTo>
                  <a:lnTo>
                    <a:pt x="293" y="897"/>
                  </a:lnTo>
                  <a:lnTo>
                    <a:pt x="280" y="884"/>
                  </a:lnTo>
                  <a:lnTo>
                    <a:pt x="295" y="869"/>
                  </a:lnTo>
                  <a:lnTo>
                    <a:pt x="310" y="867"/>
                  </a:lnTo>
                  <a:lnTo>
                    <a:pt x="323" y="854"/>
                  </a:lnTo>
                  <a:lnTo>
                    <a:pt x="333" y="869"/>
                  </a:lnTo>
                  <a:lnTo>
                    <a:pt x="348" y="862"/>
                  </a:lnTo>
                  <a:lnTo>
                    <a:pt x="342" y="845"/>
                  </a:lnTo>
                  <a:lnTo>
                    <a:pt x="359" y="851"/>
                  </a:lnTo>
                  <a:lnTo>
                    <a:pt x="367" y="841"/>
                  </a:lnTo>
                  <a:lnTo>
                    <a:pt x="369" y="828"/>
                  </a:lnTo>
                  <a:lnTo>
                    <a:pt x="382" y="828"/>
                  </a:lnTo>
                  <a:lnTo>
                    <a:pt x="389" y="813"/>
                  </a:lnTo>
                  <a:lnTo>
                    <a:pt x="404" y="813"/>
                  </a:lnTo>
                  <a:lnTo>
                    <a:pt x="404" y="804"/>
                  </a:lnTo>
                  <a:lnTo>
                    <a:pt x="429" y="809"/>
                  </a:lnTo>
                  <a:lnTo>
                    <a:pt x="444" y="805"/>
                  </a:lnTo>
                  <a:lnTo>
                    <a:pt x="446" y="794"/>
                  </a:lnTo>
                  <a:lnTo>
                    <a:pt x="448" y="775"/>
                  </a:lnTo>
                  <a:lnTo>
                    <a:pt x="457" y="768"/>
                  </a:lnTo>
                  <a:lnTo>
                    <a:pt x="470" y="779"/>
                  </a:lnTo>
                  <a:lnTo>
                    <a:pt x="481" y="764"/>
                  </a:lnTo>
                  <a:lnTo>
                    <a:pt x="498" y="774"/>
                  </a:lnTo>
                  <a:lnTo>
                    <a:pt x="517" y="774"/>
                  </a:lnTo>
                  <a:lnTo>
                    <a:pt x="538" y="762"/>
                  </a:lnTo>
                  <a:lnTo>
                    <a:pt x="547" y="775"/>
                  </a:lnTo>
                  <a:lnTo>
                    <a:pt x="560" y="770"/>
                  </a:lnTo>
                  <a:lnTo>
                    <a:pt x="568" y="781"/>
                  </a:lnTo>
                  <a:lnTo>
                    <a:pt x="581" y="772"/>
                  </a:lnTo>
                  <a:lnTo>
                    <a:pt x="596" y="781"/>
                  </a:lnTo>
                  <a:lnTo>
                    <a:pt x="607" y="768"/>
                  </a:lnTo>
                  <a:lnTo>
                    <a:pt x="626" y="766"/>
                  </a:lnTo>
                  <a:lnTo>
                    <a:pt x="647" y="766"/>
                  </a:lnTo>
                  <a:lnTo>
                    <a:pt x="658" y="753"/>
                  </a:lnTo>
                  <a:lnTo>
                    <a:pt x="673" y="755"/>
                  </a:lnTo>
                  <a:lnTo>
                    <a:pt x="679" y="740"/>
                  </a:lnTo>
                  <a:lnTo>
                    <a:pt x="701" y="742"/>
                  </a:lnTo>
                  <a:lnTo>
                    <a:pt x="717" y="734"/>
                  </a:lnTo>
                  <a:lnTo>
                    <a:pt x="773" y="734"/>
                  </a:lnTo>
                  <a:lnTo>
                    <a:pt x="769" y="719"/>
                  </a:lnTo>
                  <a:lnTo>
                    <a:pt x="792" y="713"/>
                  </a:lnTo>
                  <a:lnTo>
                    <a:pt x="803" y="704"/>
                  </a:lnTo>
                  <a:lnTo>
                    <a:pt x="803" y="691"/>
                  </a:lnTo>
                  <a:lnTo>
                    <a:pt x="824" y="689"/>
                  </a:lnTo>
                  <a:lnTo>
                    <a:pt x="826" y="680"/>
                  </a:lnTo>
                  <a:lnTo>
                    <a:pt x="839" y="674"/>
                  </a:lnTo>
                  <a:lnTo>
                    <a:pt x="856" y="674"/>
                  </a:lnTo>
                  <a:lnTo>
                    <a:pt x="869" y="666"/>
                  </a:lnTo>
                  <a:lnTo>
                    <a:pt x="884" y="670"/>
                  </a:lnTo>
                  <a:lnTo>
                    <a:pt x="899" y="674"/>
                  </a:lnTo>
                  <a:lnTo>
                    <a:pt x="918" y="670"/>
                  </a:lnTo>
                  <a:lnTo>
                    <a:pt x="938" y="674"/>
                  </a:lnTo>
                  <a:lnTo>
                    <a:pt x="950" y="674"/>
                  </a:lnTo>
                  <a:lnTo>
                    <a:pt x="978" y="653"/>
                  </a:lnTo>
                  <a:lnTo>
                    <a:pt x="997" y="627"/>
                  </a:lnTo>
                  <a:lnTo>
                    <a:pt x="993" y="623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 dirty="0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399C06F-FE78-7348-A06C-9FA9365EC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453" y="2161274"/>
              <a:ext cx="556522" cy="441309"/>
            </a:xfrm>
            <a:custGeom>
              <a:avLst/>
              <a:gdLst>
                <a:gd name="T0" fmla="*/ 265 w 713"/>
                <a:gd name="T1" fmla="*/ 578 h 597"/>
                <a:gd name="T2" fmla="*/ 265 w 713"/>
                <a:gd name="T3" fmla="*/ 554 h 597"/>
                <a:gd name="T4" fmla="*/ 286 w 713"/>
                <a:gd name="T5" fmla="*/ 529 h 597"/>
                <a:gd name="T6" fmla="*/ 303 w 713"/>
                <a:gd name="T7" fmla="*/ 488 h 597"/>
                <a:gd name="T8" fmla="*/ 316 w 713"/>
                <a:gd name="T9" fmla="*/ 452 h 597"/>
                <a:gd name="T10" fmla="*/ 329 w 713"/>
                <a:gd name="T11" fmla="*/ 424 h 597"/>
                <a:gd name="T12" fmla="*/ 373 w 713"/>
                <a:gd name="T13" fmla="*/ 389 h 597"/>
                <a:gd name="T14" fmla="*/ 412 w 713"/>
                <a:gd name="T15" fmla="*/ 368 h 597"/>
                <a:gd name="T16" fmla="*/ 450 w 713"/>
                <a:gd name="T17" fmla="*/ 302 h 597"/>
                <a:gd name="T18" fmla="*/ 470 w 713"/>
                <a:gd name="T19" fmla="*/ 266 h 597"/>
                <a:gd name="T20" fmla="*/ 491 w 713"/>
                <a:gd name="T21" fmla="*/ 236 h 597"/>
                <a:gd name="T22" fmla="*/ 551 w 713"/>
                <a:gd name="T23" fmla="*/ 221 h 597"/>
                <a:gd name="T24" fmla="*/ 610 w 713"/>
                <a:gd name="T25" fmla="*/ 201 h 597"/>
                <a:gd name="T26" fmla="*/ 655 w 713"/>
                <a:gd name="T27" fmla="*/ 176 h 597"/>
                <a:gd name="T28" fmla="*/ 692 w 713"/>
                <a:gd name="T29" fmla="*/ 143 h 597"/>
                <a:gd name="T30" fmla="*/ 711 w 713"/>
                <a:gd name="T31" fmla="*/ 107 h 597"/>
                <a:gd name="T32" fmla="*/ 687 w 713"/>
                <a:gd name="T33" fmla="*/ 62 h 597"/>
                <a:gd name="T34" fmla="*/ 642 w 713"/>
                <a:gd name="T35" fmla="*/ 30 h 597"/>
                <a:gd name="T36" fmla="*/ 581 w 713"/>
                <a:gd name="T37" fmla="*/ 5 h 597"/>
                <a:gd name="T38" fmla="*/ 536 w 713"/>
                <a:gd name="T39" fmla="*/ 2 h 597"/>
                <a:gd name="T40" fmla="*/ 538 w 713"/>
                <a:gd name="T41" fmla="*/ 32 h 597"/>
                <a:gd name="T42" fmla="*/ 504 w 713"/>
                <a:gd name="T43" fmla="*/ 43 h 597"/>
                <a:gd name="T44" fmla="*/ 504 w 713"/>
                <a:gd name="T45" fmla="*/ 77 h 597"/>
                <a:gd name="T46" fmla="*/ 470 w 713"/>
                <a:gd name="T47" fmla="*/ 96 h 597"/>
                <a:gd name="T48" fmla="*/ 440 w 713"/>
                <a:gd name="T49" fmla="*/ 73 h 597"/>
                <a:gd name="T50" fmla="*/ 425 w 713"/>
                <a:gd name="T51" fmla="*/ 120 h 597"/>
                <a:gd name="T52" fmla="*/ 401 w 713"/>
                <a:gd name="T53" fmla="*/ 171 h 597"/>
                <a:gd name="T54" fmla="*/ 361 w 713"/>
                <a:gd name="T55" fmla="*/ 191 h 597"/>
                <a:gd name="T56" fmla="*/ 327 w 713"/>
                <a:gd name="T57" fmla="*/ 218 h 597"/>
                <a:gd name="T58" fmla="*/ 286 w 713"/>
                <a:gd name="T59" fmla="*/ 214 h 597"/>
                <a:gd name="T60" fmla="*/ 256 w 713"/>
                <a:gd name="T61" fmla="*/ 227 h 597"/>
                <a:gd name="T62" fmla="*/ 215 w 713"/>
                <a:gd name="T63" fmla="*/ 255 h 597"/>
                <a:gd name="T64" fmla="*/ 179 w 713"/>
                <a:gd name="T65" fmla="*/ 281 h 597"/>
                <a:gd name="T66" fmla="*/ 160 w 713"/>
                <a:gd name="T67" fmla="*/ 312 h 597"/>
                <a:gd name="T68" fmla="*/ 124 w 713"/>
                <a:gd name="T69" fmla="*/ 332 h 597"/>
                <a:gd name="T70" fmla="*/ 87 w 713"/>
                <a:gd name="T71" fmla="*/ 349 h 597"/>
                <a:gd name="T72" fmla="*/ 27 w 713"/>
                <a:gd name="T73" fmla="*/ 353 h 597"/>
                <a:gd name="T74" fmla="*/ 4 w 713"/>
                <a:gd name="T75" fmla="*/ 389 h 597"/>
                <a:gd name="T76" fmla="*/ 0 w 713"/>
                <a:gd name="T77" fmla="*/ 441 h 597"/>
                <a:gd name="T78" fmla="*/ 15 w 713"/>
                <a:gd name="T79" fmla="*/ 467 h 597"/>
                <a:gd name="T80" fmla="*/ 44 w 713"/>
                <a:gd name="T81" fmla="*/ 475 h 597"/>
                <a:gd name="T82" fmla="*/ 100 w 713"/>
                <a:gd name="T83" fmla="*/ 467 h 597"/>
                <a:gd name="T84" fmla="*/ 113 w 713"/>
                <a:gd name="T85" fmla="*/ 486 h 597"/>
                <a:gd name="T86" fmla="*/ 136 w 713"/>
                <a:gd name="T87" fmla="*/ 497 h 597"/>
                <a:gd name="T88" fmla="*/ 160 w 713"/>
                <a:gd name="T89" fmla="*/ 518 h 597"/>
                <a:gd name="T90" fmla="*/ 168 w 713"/>
                <a:gd name="T91" fmla="*/ 548 h 597"/>
                <a:gd name="T92" fmla="*/ 145 w 713"/>
                <a:gd name="T93" fmla="*/ 578 h 597"/>
                <a:gd name="T94" fmla="*/ 162 w 713"/>
                <a:gd name="T95" fmla="*/ 597 h 597"/>
                <a:gd name="T96" fmla="*/ 200 w 713"/>
                <a:gd name="T97" fmla="*/ 586 h 597"/>
                <a:gd name="T98" fmla="*/ 233 w 713"/>
                <a:gd name="T99" fmla="*/ 58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3" h="597">
                  <a:moveTo>
                    <a:pt x="254" y="593"/>
                  </a:moveTo>
                  <a:lnTo>
                    <a:pt x="265" y="578"/>
                  </a:lnTo>
                  <a:lnTo>
                    <a:pt x="267" y="567"/>
                  </a:lnTo>
                  <a:lnTo>
                    <a:pt x="265" y="554"/>
                  </a:lnTo>
                  <a:lnTo>
                    <a:pt x="279" y="541"/>
                  </a:lnTo>
                  <a:lnTo>
                    <a:pt x="286" y="529"/>
                  </a:lnTo>
                  <a:lnTo>
                    <a:pt x="294" y="514"/>
                  </a:lnTo>
                  <a:lnTo>
                    <a:pt x="303" y="488"/>
                  </a:lnTo>
                  <a:lnTo>
                    <a:pt x="309" y="469"/>
                  </a:lnTo>
                  <a:lnTo>
                    <a:pt x="316" y="452"/>
                  </a:lnTo>
                  <a:lnTo>
                    <a:pt x="329" y="437"/>
                  </a:lnTo>
                  <a:lnTo>
                    <a:pt x="329" y="424"/>
                  </a:lnTo>
                  <a:lnTo>
                    <a:pt x="350" y="404"/>
                  </a:lnTo>
                  <a:lnTo>
                    <a:pt x="373" y="389"/>
                  </a:lnTo>
                  <a:lnTo>
                    <a:pt x="399" y="383"/>
                  </a:lnTo>
                  <a:lnTo>
                    <a:pt x="412" y="368"/>
                  </a:lnTo>
                  <a:lnTo>
                    <a:pt x="425" y="347"/>
                  </a:lnTo>
                  <a:lnTo>
                    <a:pt x="450" y="302"/>
                  </a:lnTo>
                  <a:lnTo>
                    <a:pt x="459" y="285"/>
                  </a:lnTo>
                  <a:lnTo>
                    <a:pt x="470" y="266"/>
                  </a:lnTo>
                  <a:lnTo>
                    <a:pt x="476" y="251"/>
                  </a:lnTo>
                  <a:lnTo>
                    <a:pt x="491" y="236"/>
                  </a:lnTo>
                  <a:lnTo>
                    <a:pt x="514" y="229"/>
                  </a:lnTo>
                  <a:lnTo>
                    <a:pt x="551" y="221"/>
                  </a:lnTo>
                  <a:lnTo>
                    <a:pt x="574" y="210"/>
                  </a:lnTo>
                  <a:lnTo>
                    <a:pt x="610" y="201"/>
                  </a:lnTo>
                  <a:lnTo>
                    <a:pt x="632" y="195"/>
                  </a:lnTo>
                  <a:lnTo>
                    <a:pt x="655" y="176"/>
                  </a:lnTo>
                  <a:lnTo>
                    <a:pt x="666" y="156"/>
                  </a:lnTo>
                  <a:lnTo>
                    <a:pt x="692" y="143"/>
                  </a:lnTo>
                  <a:lnTo>
                    <a:pt x="713" y="126"/>
                  </a:lnTo>
                  <a:lnTo>
                    <a:pt x="711" y="107"/>
                  </a:lnTo>
                  <a:lnTo>
                    <a:pt x="698" y="82"/>
                  </a:lnTo>
                  <a:lnTo>
                    <a:pt x="687" y="62"/>
                  </a:lnTo>
                  <a:lnTo>
                    <a:pt x="668" y="45"/>
                  </a:lnTo>
                  <a:lnTo>
                    <a:pt x="642" y="30"/>
                  </a:lnTo>
                  <a:lnTo>
                    <a:pt x="608" y="19"/>
                  </a:lnTo>
                  <a:lnTo>
                    <a:pt x="581" y="5"/>
                  </a:lnTo>
                  <a:lnTo>
                    <a:pt x="563" y="0"/>
                  </a:lnTo>
                  <a:lnTo>
                    <a:pt x="536" y="2"/>
                  </a:lnTo>
                  <a:lnTo>
                    <a:pt x="525" y="17"/>
                  </a:lnTo>
                  <a:lnTo>
                    <a:pt x="538" y="32"/>
                  </a:lnTo>
                  <a:lnTo>
                    <a:pt x="531" y="49"/>
                  </a:lnTo>
                  <a:lnTo>
                    <a:pt x="504" y="43"/>
                  </a:lnTo>
                  <a:lnTo>
                    <a:pt x="489" y="56"/>
                  </a:lnTo>
                  <a:lnTo>
                    <a:pt x="504" y="77"/>
                  </a:lnTo>
                  <a:lnTo>
                    <a:pt x="497" y="94"/>
                  </a:lnTo>
                  <a:lnTo>
                    <a:pt x="470" y="96"/>
                  </a:lnTo>
                  <a:lnTo>
                    <a:pt x="459" y="77"/>
                  </a:lnTo>
                  <a:lnTo>
                    <a:pt x="440" y="73"/>
                  </a:lnTo>
                  <a:lnTo>
                    <a:pt x="427" y="82"/>
                  </a:lnTo>
                  <a:lnTo>
                    <a:pt x="425" y="120"/>
                  </a:lnTo>
                  <a:lnTo>
                    <a:pt x="410" y="152"/>
                  </a:lnTo>
                  <a:lnTo>
                    <a:pt x="401" y="171"/>
                  </a:lnTo>
                  <a:lnTo>
                    <a:pt x="376" y="182"/>
                  </a:lnTo>
                  <a:lnTo>
                    <a:pt x="361" y="191"/>
                  </a:lnTo>
                  <a:lnTo>
                    <a:pt x="352" y="206"/>
                  </a:lnTo>
                  <a:lnTo>
                    <a:pt x="327" y="218"/>
                  </a:lnTo>
                  <a:lnTo>
                    <a:pt x="305" y="212"/>
                  </a:lnTo>
                  <a:lnTo>
                    <a:pt x="286" y="214"/>
                  </a:lnTo>
                  <a:lnTo>
                    <a:pt x="275" y="223"/>
                  </a:lnTo>
                  <a:lnTo>
                    <a:pt x="256" y="227"/>
                  </a:lnTo>
                  <a:lnTo>
                    <a:pt x="233" y="240"/>
                  </a:lnTo>
                  <a:lnTo>
                    <a:pt x="215" y="255"/>
                  </a:lnTo>
                  <a:lnTo>
                    <a:pt x="201" y="274"/>
                  </a:lnTo>
                  <a:lnTo>
                    <a:pt x="179" y="281"/>
                  </a:lnTo>
                  <a:lnTo>
                    <a:pt x="162" y="295"/>
                  </a:lnTo>
                  <a:lnTo>
                    <a:pt x="160" y="312"/>
                  </a:lnTo>
                  <a:lnTo>
                    <a:pt x="138" y="315"/>
                  </a:lnTo>
                  <a:lnTo>
                    <a:pt x="124" y="332"/>
                  </a:lnTo>
                  <a:lnTo>
                    <a:pt x="107" y="345"/>
                  </a:lnTo>
                  <a:lnTo>
                    <a:pt x="87" y="349"/>
                  </a:lnTo>
                  <a:lnTo>
                    <a:pt x="51" y="349"/>
                  </a:lnTo>
                  <a:lnTo>
                    <a:pt x="27" y="353"/>
                  </a:lnTo>
                  <a:lnTo>
                    <a:pt x="23" y="370"/>
                  </a:lnTo>
                  <a:lnTo>
                    <a:pt x="4" y="389"/>
                  </a:lnTo>
                  <a:lnTo>
                    <a:pt x="0" y="417"/>
                  </a:lnTo>
                  <a:lnTo>
                    <a:pt x="0" y="441"/>
                  </a:lnTo>
                  <a:lnTo>
                    <a:pt x="4" y="456"/>
                  </a:lnTo>
                  <a:lnTo>
                    <a:pt x="15" y="467"/>
                  </a:lnTo>
                  <a:lnTo>
                    <a:pt x="13" y="479"/>
                  </a:lnTo>
                  <a:lnTo>
                    <a:pt x="44" y="475"/>
                  </a:lnTo>
                  <a:lnTo>
                    <a:pt x="74" y="466"/>
                  </a:lnTo>
                  <a:lnTo>
                    <a:pt x="100" y="467"/>
                  </a:lnTo>
                  <a:lnTo>
                    <a:pt x="117" y="471"/>
                  </a:lnTo>
                  <a:lnTo>
                    <a:pt x="113" y="486"/>
                  </a:lnTo>
                  <a:lnTo>
                    <a:pt x="111" y="505"/>
                  </a:lnTo>
                  <a:lnTo>
                    <a:pt x="136" y="497"/>
                  </a:lnTo>
                  <a:lnTo>
                    <a:pt x="147" y="514"/>
                  </a:lnTo>
                  <a:lnTo>
                    <a:pt x="160" y="518"/>
                  </a:lnTo>
                  <a:lnTo>
                    <a:pt x="171" y="531"/>
                  </a:lnTo>
                  <a:lnTo>
                    <a:pt x="168" y="548"/>
                  </a:lnTo>
                  <a:lnTo>
                    <a:pt x="156" y="561"/>
                  </a:lnTo>
                  <a:lnTo>
                    <a:pt x="145" y="578"/>
                  </a:lnTo>
                  <a:lnTo>
                    <a:pt x="160" y="584"/>
                  </a:lnTo>
                  <a:lnTo>
                    <a:pt x="162" y="597"/>
                  </a:lnTo>
                  <a:lnTo>
                    <a:pt x="179" y="586"/>
                  </a:lnTo>
                  <a:lnTo>
                    <a:pt x="200" y="586"/>
                  </a:lnTo>
                  <a:lnTo>
                    <a:pt x="213" y="591"/>
                  </a:lnTo>
                  <a:lnTo>
                    <a:pt x="233" y="589"/>
                  </a:lnTo>
                  <a:lnTo>
                    <a:pt x="254" y="593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16" name="Freeform 48">
              <a:extLst>
                <a:ext uri="{FF2B5EF4-FFF2-40B4-BE49-F238E27FC236}">
                  <a16:creationId xmlns:a16="http://schemas.microsoft.com/office/drawing/2014/main" id="{CE3ABB6B-B2E8-2046-AC54-8232A631D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118" y="2414823"/>
              <a:ext cx="308312" cy="491575"/>
            </a:xfrm>
            <a:custGeom>
              <a:avLst/>
              <a:gdLst>
                <a:gd name="T0" fmla="*/ 378 w 395"/>
                <a:gd name="T1" fmla="*/ 147 h 665"/>
                <a:gd name="T2" fmla="*/ 382 w 395"/>
                <a:gd name="T3" fmla="*/ 179 h 665"/>
                <a:gd name="T4" fmla="*/ 388 w 395"/>
                <a:gd name="T5" fmla="*/ 218 h 665"/>
                <a:gd name="T6" fmla="*/ 365 w 395"/>
                <a:gd name="T7" fmla="*/ 241 h 665"/>
                <a:gd name="T8" fmla="*/ 329 w 395"/>
                <a:gd name="T9" fmla="*/ 254 h 665"/>
                <a:gd name="T10" fmla="*/ 286 w 395"/>
                <a:gd name="T11" fmla="*/ 277 h 665"/>
                <a:gd name="T12" fmla="*/ 265 w 395"/>
                <a:gd name="T13" fmla="*/ 307 h 665"/>
                <a:gd name="T14" fmla="*/ 256 w 395"/>
                <a:gd name="T15" fmla="*/ 350 h 665"/>
                <a:gd name="T16" fmla="*/ 281 w 395"/>
                <a:gd name="T17" fmla="*/ 393 h 665"/>
                <a:gd name="T18" fmla="*/ 326 w 395"/>
                <a:gd name="T19" fmla="*/ 432 h 665"/>
                <a:gd name="T20" fmla="*/ 344 w 395"/>
                <a:gd name="T21" fmla="*/ 474 h 665"/>
                <a:gd name="T22" fmla="*/ 320 w 395"/>
                <a:gd name="T23" fmla="*/ 487 h 665"/>
                <a:gd name="T24" fmla="*/ 271 w 395"/>
                <a:gd name="T25" fmla="*/ 489 h 665"/>
                <a:gd name="T26" fmla="*/ 254 w 395"/>
                <a:gd name="T27" fmla="*/ 511 h 665"/>
                <a:gd name="T28" fmla="*/ 256 w 395"/>
                <a:gd name="T29" fmla="*/ 528 h 665"/>
                <a:gd name="T30" fmla="*/ 288 w 395"/>
                <a:gd name="T31" fmla="*/ 551 h 665"/>
                <a:gd name="T32" fmla="*/ 297 w 395"/>
                <a:gd name="T33" fmla="*/ 586 h 665"/>
                <a:gd name="T34" fmla="*/ 309 w 395"/>
                <a:gd name="T35" fmla="*/ 601 h 665"/>
                <a:gd name="T36" fmla="*/ 322 w 395"/>
                <a:gd name="T37" fmla="*/ 618 h 665"/>
                <a:gd name="T38" fmla="*/ 341 w 395"/>
                <a:gd name="T39" fmla="*/ 633 h 665"/>
                <a:gd name="T40" fmla="*/ 329 w 395"/>
                <a:gd name="T41" fmla="*/ 665 h 665"/>
                <a:gd name="T42" fmla="*/ 286 w 395"/>
                <a:gd name="T43" fmla="*/ 660 h 665"/>
                <a:gd name="T44" fmla="*/ 262 w 395"/>
                <a:gd name="T45" fmla="*/ 663 h 665"/>
                <a:gd name="T46" fmla="*/ 239 w 395"/>
                <a:gd name="T47" fmla="*/ 643 h 665"/>
                <a:gd name="T48" fmla="*/ 200 w 395"/>
                <a:gd name="T49" fmla="*/ 620 h 665"/>
                <a:gd name="T50" fmla="*/ 181 w 395"/>
                <a:gd name="T51" fmla="*/ 596 h 665"/>
                <a:gd name="T52" fmla="*/ 155 w 395"/>
                <a:gd name="T53" fmla="*/ 577 h 665"/>
                <a:gd name="T54" fmla="*/ 119 w 395"/>
                <a:gd name="T55" fmla="*/ 585 h 665"/>
                <a:gd name="T56" fmla="*/ 89 w 395"/>
                <a:gd name="T57" fmla="*/ 553 h 665"/>
                <a:gd name="T58" fmla="*/ 51 w 395"/>
                <a:gd name="T59" fmla="*/ 543 h 665"/>
                <a:gd name="T60" fmla="*/ 53 w 395"/>
                <a:gd name="T61" fmla="*/ 506 h 665"/>
                <a:gd name="T62" fmla="*/ 47 w 395"/>
                <a:gd name="T63" fmla="*/ 481 h 665"/>
                <a:gd name="T64" fmla="*/ 57 w 395"/>
                <a:gd name="T65" fmla="*/ 446 h 665"/>
                <a:gd name="T66" fmla="*/ 34 w 395"/>
                <a:gd name="T67" fmla="*/ 432 h 665"/>
                <a:gd name="T68" fmla="*/ 29 w 395"/>
                <a:gd name="T69" fmla="*/ 402 h 665"/>
                <a:gd name="T70" fmla="*/ 45 w 395"/>
                <a:gd name="T71" fmla="*/ 380 h 665"/>
                <a:gd name="T72" fmla="*/ 17 w 395"/>
                <a:gd name="T73" fmla="*/ 354 h 665"/>
                <a:gd name="T74" fmla="*/ 12 w 395"/>
                <a:gd name="T75" fmla="*/ 329 h 665"/>
                <a:gd name="T76" fmla="*/ 19 w 395"/>
                <a:gd name="T77" fmla="*/ 299 h 665"/>
                <a:gd name="T78" fmla="*/ 30 w 395"/>
                <a:gd name="T79" fmla="*/ 269 h 665"/>
                <a:gd name="T80" fmla="*/ 38 w 395"/>
                <a:gd name="T81" fmla="*/ 239 h 665"/>
                <a:gd name="T82" fmla="*/ 55 w 395"/>
                <a:gd name="T83" fmla="*/ 209 h 665"/>
                <a:gd name="T84" fmla="*/ 51 w 395"/>
                <a:gd name="T85" fmla="*/ 175 h 665"/>
                <a:gd name="T86" fmla="*/ 53 w 395"/>
                <a:gd name="T87" fmla="*/ 143 h 665"/>
                <a:gd name="T88" fmla="*/ 68 w 395"/>
                <a:gd name="T89" fmla="*/ 106 h 665"/>
                <a:gd name="T90" fmla="*/ 104 w 395"/>
                <a:gd name="T91" fmla="*/ 98 h 665"/>
                <a:gd name="T92" fmla="*/ 155 w 395"/>
                <a:gd name="T93" fmla="*/ 106 h 665"/>
                <a:gd name="T94" fmla="*/ 209 w 395"/>
                <a:gd name="T95" fmla="*/ 91 h 665"/>
                <a:gd name="T96" fmla="*/ 205 w 395"/>
                <a:gd name="T97" fmla="*/ 36 h 665"/>
                <a:gd name="T98" fmla="*/ 222 w 395"/>
                <a:gd name="T99" fmla="*/ 17 h 665"/>
                <a:gd name="T100" fmla="*/ 245 w 395"/>
                <a:gd name="T101" fmla="*/ 0 h 665"/>
                <a:gd name="T102" fmla="*/ 277 w 395"/>
                <a:gd name="T103" fmla="*/ 6 h 665"/>
                <a:gd name="T104" fmla="*/ 328 w 395"/>
                <a:gd name="T105" fmla="*/ 17 h 665"/>
                <a:gd name="T106" fmla="*/ 373 w 395"/>
                <a:gd name="T107" fmla="*/ 14 h 665"/>
                <a:gd name="T108" fmla="*/ 386 w 395"/>
                <a:gd name="T109" fmla="*/ 27 h 665"/>
                <a:gd name="T110" fmla="*/ 363 w 395"/>
                <a:gd name="T111" fmla="*/ 74 h 665"/>
                <a:gd name="T112" fmla="*/ 367 w 395"/>
                <a:gd name="T113" fmla="*/ 113 h 665"/>
                <a:gd name="T114" fmla="*/ 376 w 395"/>
                <a:gd name="T115" fmla="*/ 136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5" h="665">
                  <a:moveTo>
                    <a:pt x="365" y="147"/>
                  </a:moveTo>
                  <a:lnTo>
                    <a:pt x="378" y="147"/>
                  </a:lnTo>
                  <a:lnTo>
                    <a:pt x="395" y="158"/>
                  </a:lnTo>
                  <a:lnTo>
                    <a:pt x="382" y="179"/>
                  </a:lnTo>
                  <a:lnTo>
                    <a:pt x="386" y="196"/>
                  </a:lnTo>
                  <a:lnTo>
                    <a:pt x="388" y="218"/>
                  </a:lnTo>
                  <a:lnTo>
                    <a:pt x="371" y="226"/>
                  </a:lnTo>
                  <a:lnTo>
                    <a:pt x="365" y="241"/>
                  </a:lnTo>
                  <a:lnTo>
                    <a:pt x="350" y="245"/>
                  </a:lnTo>
                  <a:lnTo>
                    <a:pt x="329" y="254"/>
                  </a:lnTo>
                  <a:lnTo>
                    <a:pt x="307" y="258"/>
                  </a:lnTo>
                  <a:lnTo>
                    <a:pt x="286" y="277"/>
                  </a:lnTo>
                  <a:lnTo>
                    <a:pt x="279" y="295"/>
                  </a:lnTo>
                  <a:lnTo>
                    <a:pt x="265" y="307"/>
                  </a:lnTo>
                  <a:lnTo>
                    <a:pt x="256" y="323"/>
                  </a:lnTo>
                  <a:lnTo>
                    <a:pt x="256" y="350"/>
                  </a:lnTo>
                  <a:lnTo>
                    <a:pt x="260" y="370"/>
                  </a:lnTo>
                  <a:lnTo>
                    <a:pt x="281" y="393"/>
                  </a:lnTo>
                  <a:lnTo>
                    <a:pt x="303" y="412"/>
                  </a:lnTo>
                  <a:lnTo>
                    <a:pt x="326" y="432"/>
                  </a:lnTo>
                  <a:lnTo>
                    <a:pt x="337" y="457"/>
                  </a:lnTo>
                  <a:lnTo>
                    <a:pt x="344" y="474"/>
                  </a:lnTo>
                  <a:lnTo>
                    <a:pt x="344" y="491"/>
                  </a:lnTo>
                  <a:lnTo>
                    <a:pt x="320" y="487"/>
                  </a:lnTo>
                  <a:lnTo>
                    <a:pt x="303" y="491"/>
                  </a:lnTo>
                  <a:lnTo>
                    <a:pt x="271" y="489"/>
                  </a:lnTo>
                  <a:lnTo>
                    <a:pt x="258" y="492"/>
                  </a:lnTo>
                  <a:lnTo>
                    <a:pt x="254" y="511"/>
                  </a:lnTo>
                  <a:lnTo>
                    <a:pt x="239" y="519"/>
                  </a:lnTo>
                  <a:lnTo>
                    <a:pt x="256" y="528"/>
                  </a:lnTo>
                  <a:lnTo>
                    <a:pt x="275" y="536"/>
                  </a:lnTo>
                  <a:lnTo>
                    <a:pt x="288" y="551"/>
                  </a:lnTo>
                  <a:lnTo>
                    <a:pt x="299" y="569"/>
                  </a:lnTo>
                  <a:lnTo>
                    <a:pt x="297" y="586"/>
                  </a:lnTo>
                  <a:lnTo>
                    <a:pt x="294" y="601"/>
                  </a:lnTo>
                  <a:lnTo>
                    <a:pt x="309" y="601"/>
                  </a:lnTo>
                  <a:lnTo>
                    <a:pt x="322" y="603"/>
                  </a:lnTo>
                  <a:lnTo>
                    <a:pt x="322" y="618"/>
                  </a:lnTo>
                  <a:lnTo>
                    <a:pt x="329" y="633"/>
                  </a:lnTo>
                  <a:lnTo>
                    <a:pt x="341" y="633"/>
                  </a:lnTo>
                  <a:lnTo>
                    <a:pt x="339" y="650"/>
                  </a:lnTo>
                  <a:lnTo>
                    <a:pt x="329" y="665"/>
                  </a:lnTo>
                  <a:lnTo>
                    <a:pt x="309" y="663"/>
                  </a:lnTo>
                  <a:lnTo>
                    <a:pt x="286" y="660"/>
                  </a:lnTo>
                  <a:lnTo>
                    <a:pt x="277" y="650"/>
                  </a:lnTo>
                  <a:lnTo>
                    <a:pt x="262" y="663"/>
                  </a:lnTo>
                  <a:lnTo>
                    <a:pt x="249" y="660"/>
                  </a:lnTo>
                  <a:lnTo>
                    <a:pt x="239" y="643"/>
                  </a:lnTo>
                  <a:lnTo>
                    <a:pt x="222" y="637"/>
                  </a:lnTo>
                  <a:lnTo>
                    <a:pt x="200" y="620"/>
                  </a:lnTo>
                  <a:lnTo>
                    <a:pt x="196" y="603"/>
                  </a:lnTo>
                  <a:lnTo>
                    <a:pt x="181" y="596"/>
                  </a:lnTo>
                  <a:lnTo>
                    <a:pt x="164" y="601"/>
                  </a:lnTo>
                  <a:lnTo>
                    <a:pt x="155" y="577"/>
                  </a:lnTo>
                  <a:lnTo>
                    <a:pt x="143" y="592"/>
                  </a:lnTo>
                  <a:lnTo>
                    <a:pt x="119" y="585"/>
                  </a:lnTo>
                  <a:lnTo>
                    <a:pt x="106" y="568"/>
                  </a:lnTo>
                  <a:lnTo>
                    <a:pt x="89" y="553"/>
                  </a:lnTo>
                  <a:lnTo>
                    <a:pt x="70" y="541"/>
                  </a:lnTo>
                  <a:lnTo>
                    <a:pt x="51" y="543"/>
                  </a:lnTo>
                  <a:lnTo>
                    <a:pt x="49" y="524"/>
                  </a:lnTo>
                  <a:lnTo>
                    <a:pt x="53" y="506"/>
                  </a:lnTo>
                  <a:lnTo>
                    <a:pt x="55" y="496"/>
                  </a:lnTo>
                  <a:lnTo>
                    <a:pt x="47" y="481"/>
                  </a:lnTo>
                  <a:lnTo>
                    <a:pt x="40" y="459"/>
                  </a:lnTo>
                  <a:lnTo>
                    <a:pt x="57" y="446"/>
                  </a:lnTo>
                  <a:lnTo>
                    <a:pt x="47" y="440"/>
                  </a:lnTo>
                  <a:lnTo>
                    <a:pt x="34" y="432"/>
                  </a:lnTo>
                  <a:lnTo>
                    <a:pt x="29" y="423"/>
                  </a:lnTo>
                  <a:lnTo>
                    <a:pt x="29" y="402"/>
                  </a:lnTo>
                  <a:lnTo>
                    <a:pt x="42" y="393"/>
                  </a:lnTo>
                  <a:lnTo>
                    <a:pt x="45" y="380"/>
                  </a:lnTo>
                  <a:lnTo>
                    <a:pt x="30" y="361"/>
                  </a:lnTo>
                  <a:lnTo>
                    <a:pt x="17" y="354"/>
                  </a:lnTo>
                  <a:lnTo>
                    <a:pt x="0" y="344"/>
                  </a:lnTo>
                  <a:lnTo>
                    <a:pt x="12" y="329"/>
                  </a:lnTo>
                  <a:lnTo>
                    <a:pt x="10" y="308"/>
                  </a:lnTo>
                  <a:lnTo>
                    <a:pt x="19" y="299"/>
                  </a:lnTo>
                  <a:lnTo>
                    <a:pt x="25" y="282"/>
                  </a:lnTo>
                  <a:lnTo>
                    <a:pt x="30" y="269"/>
                  </a:lnTo>
                  <a:lnTo>
                    <a:pt x="36" y="254"/>
                  </a:lnTo>
                  <a:lnTo>
                    <a:pt x="38" y="239"/>
                  </a:lnTo>
                  <a:lnTo>
                    <a:pt x="51" y="222"/>
                  </a:lnTo>
                  <a:lnTo>
                    <a:pt x="55" y="209"/>
                  </a:lnTo>
                  <a:lnTo>
                    <a:pt x="55" y="190"/>
                  </a:lnTo>
                  <a:lnTo>
                    <a:pt x="51" y="175"/>
                  </a:lnTo>
                  <a:lnTo>
                    <a:pt x="59" y="158"/>
                  </a:lnTo>
                  <a:lnTo>
                    <a:pt x="53" y="143"/>
                  </a:lnTo>
                  <a:lnTo>
                    <a:pt x="53" y="113"/>
                  </a:lnTo>
                  <a:lnTo>
                    <a:pt x="68" y="106"/>
                  </a:lnTo>
                  <a:lnTo>
                    <a:pt x="77" y="92"/>
                  </a:lnTo>
                  <a:lnTo>
                    <a:pt x="104" y="98"/>
                  </a:lnTo>
                  <a:lnTo>
                    <a:pt x="124" y="100"/>
                  </a:lnTo>
                  <a:lnTo>
                    <a:pt x="155" y="106"/>
                  </a:lnTo>
                  <a:lnTo>
                    <a:pt x="188" y="100"/>
                  </a:lnTo>
                  <a:lnTo>
                    <a:pt x="209" y="91"/>
                  </a:lnTo>
                  <a:lnTo>
                    <a:pt x="205" y="62"/>
                  </a:lnTo>
                  <a:lnTo>
                    <a:pt x="205" y="36"/>
                  </a:lnTo>
                  <a:lnTo>
                    <a:pt x="213" y="21"/>
                  </a:lnTo>
                  <a:lnTo>
                    <a:pt x="222" y="17"/>
                  </a:lnTo>
                  <a:lnTo>
                    <a:pt x="228" y="0"/>
                  </a:lnTo>
                  <a:lnTo>
                    <a:pt x="245" y="0"/>
                  </a:lnTo>
                  <a:lnTo>
                    <a:pt x="258" y="4"/>
                  </a:lnTo>
                  <a:lnTo>
                    <a:pt x="277" y="6"/>
                  </a:lnTo>
                  <a:lnTo>
                    <a:pt x="305" y="14"/>
                  </a:lnTo>
                  <a:lnTo>
                    <a:pt x="328" y="17"/>
                  </a:lnTo>
                  <a:lnTo>
                    <a:pt x="346" y="17"/>
                  </a:lnTo>
                  <a:lnTo>
                    <a:pt x="373" y="14"/>
                  </a:lnTo>
                  <a:lnTo>
                    <a:pt x="390" y="10"/>
                  </a:lnTo>
                  <a:lnTo>
                    <a:pt x="386" y="27"/>
                  </a:lnTo>
                  <a:lnTo>
                    <a:pt x="367" y="46"/>
                  </a:lnTo>
                  <a:lnTo>
                    <a:pt x="363" y="74"/>
                  </a:lnTo>
                  <a:lnTo>
                    <a:pt x="363" y="98"/>
                  </a:lnTo>
                  <a:lnTo>
                    <a:pt x="367" y="113"/>
                  </a:lnTo>
                  <a:lnTo>
                    <a:pt x="378" y="124"/>
                  </a:lnTo>
                  <a:lnTo>
                    <a:pt x="376" y="136"/>
                  </a:lnTo>
                  <a:lnTo>
                    <a:pt x="365" y="147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17" name="Freeform 49">
              <a:extLst>
                <a:ext uri="{FF2B5EF4-FFF2-40B4-BE49-F238E27FC236}">
                  <a16:creationId xmlns:a16="http://schemas.microsoft.com/office/drawing/2014/main" id="{8CBC071B-1AFF-C94C-977E-994803F0C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667" y="2505746"/>
              <a:ext cx="295042" cy="677116"/>
            </a:xfrm>
            <a:custGeom>
              <a:avLst/>
              <a:gdLst>
                <a:gd name="T0" fmla="*/ 102 w 378"/>
                <a:gd name="T1" fmla="*/ 510 h 916"/>
                <a:gd name="T2" fmla="*/ 83 w 378"/>
                <a:gd name="T3" fmla="*/ 480 h 916"/>
                <a:gd name="T4" fmla="*/ 58 w 378"/>
                <a:gd name="T5" fmla="*/ 463 h 916"/>
                <a:gd name="T6" fmla="*/ 36 w 378"/>
                <a:gd name="T7" fmla="*/ 413 h 916"/>
                <a:gd name="T8" fmla="*/ 15 w 378"/>
                <a:gd name="T9" fmla="*/ 388 h 916"/>
                <a:gd name="T10" fmla="*/ 64 w 378"/>
                <a:gd name="T11" fmla="*/ 368 h 916"/>
                <a:gd name="T12" fmla="*/ 105 w 378"/>
                <a:gd name="T13" fmla="*/ 351 h 916"/>
                <a:gd name="T14" fmla="*/ 64 w 378"/>
                <a:gd name="T15" fmla="*/ 289 h 916"/>
                <a:gd name="T16" fmla="*/ 17 w 378"/>
                <a:gd name="T17" fmla="*/ 227 h 916"/>
                <a:gd name="T18" fmla="*/ 40 w 378"/>
                <a:gd name="T19" fmla="*/ 172 h 916"/>
                <a:gd name="T20" fmla="*/ 90 w 378"/>
                <a:gd name="T21" fmla="*/ 131 h 916"/>
                <a:gd name="T22" fmla="*/ 132 w 378"/>
                <a:gd name="T23" fmla="*/ 103 h 916"/>
                <a:gd name="T24" fmla="*/ 143 w 378"/>
                <a:gd name="T25" fmla="*/ 56 h 916"/>
                <a:gd name="T26" fmla="*/ 126 w 378"/>
                <a:gd name="T27" fmla="*/ 24 h 916"/>
                <a:gd name="T28" fmla="*/ 198 w 378"/>
                <a:gd name="T29" fmla="*/ 0 h 916"/>
                <a:gd name="T30" fmla="*/ 237 w 378"/>
                <a:gd name="T31" fmla="*/ 20 h 916"/>
                <a:gd name="T32" fmla="*/ 271 w 378"/>
                <a:gd name="T33" fmla="*/ 48 h 916"/>
                <a:gd name="T34" fmla="*/ 292 w 378"/>
                <a:gd name="T35" fmla="*/ 82 h 916"/>
                <a:gd name="T36" fmla="*/ 284 w 378"/>
                <a:gd name="T37" fmla="*/ 118 h 916"/>
                <a:gd name="T38" fmla="*/ 324 w 378"/>
                <a:gd name="T39" fmla="*/ 120 h 916"/>
                <a:gd name="T40" fmla="*/ 378 w 378"/>
                <a:gd name="T41" fmla="*/ 127 h 916"/>
                <a:gd name="T42" fmla="*/ 348 w 378"/>
                <a:gd name="T43" fmla="*/ 172 h 916"/>
                <a:gd name="T44" fmla="*/ 339 w 378"/>
                <a:gd name="T45" fmla="*/ 249 h 916"/>
                <a:gd name="T46" fmla="*/ 341 w 378"/>
                <a:gd name="T47" fmla="*/ 300 h 916"/>
                <a:gd name="T48" fmla="*/ 307 w 378"/>
                <a:gd name="T49" fmla="*/ 364 h 916"/>
                <a:gd name="T50" fmla="*/ 260 w 378"/>
                <a:gd name="T51" fmla="*/ 426 h 916"/>
                <a:gd name="T52" fmla="*/ 239 w 378"/>
                <a:gd name="T53" fmla="*/ 478 h 916"/>
                <a:gd name="T54" fmla="*/ 218 w 378"/>
                <a:gd name="T55" fmla="*/ 501 h 916"/>
                <a:gd name="T56" fmla="*/ 216 w 378"/>
                <a:gd name="T57" fmla="*/ 559 h 916"/>
                <a:gd name="T58" fmla="*/ 211 w 378"/>
                <a:gd name="T59" fmla="*/ 600 h 916"/>
                <a:gd name="T60" fmla="*/ 192 w 378"/>
                <a:gd name="T61" fmla="*/ 638 h 916"/>
                <a:gd name="T62" fmla="*/ 201 w 378"/>
                <a:gd name="T63" fmla="*/ 681 h 916"/>
                <a:gd name="T64" fmla="*/ 220 w 378"/>
                <a:gd name="T65" fmla="*/ 721 h 916"/>
                <a:gd name="T66" fmla="*/ 248 w 378"/>
                <a:gd name="T67" fmla="*/ 698 h 916"/>
                <a:gd name="T68" fmla="*/ 231 w 378"/>
                <a:gd name="T69" fmla="*/ 768 h 916"/>
                <a:gd name="T70" fmla="*/ 263 w 378"/>
                <a:gd name="T71" fmla="*/ 822 h 916"/>
                <a:gd name="T72" fmla="*/ 250 w 378"/>
                <a:gd name="T73" fmla="*/ 867 h 916"/>
                <a:gd name="T74" fmla="*/ 222 w 378"/>
                <a:gd name="T75" fmla="*/ 908 h 916"/>
                <a:gd name="T76" fmla="*/ 175 w 378"/>
                <a:gd name="T77" fmla="*/ 897 h 916"/>
                <a:gd name="T78" fmla="*/ 130 w 378"/>
                <a:gd name="T79" fmla="*/ 884 h 916"/>
                <a:gd name="T80" fmla="*/ 152 w 378"/>
                <a:gd name="T81" fmla="*/ 841 h 916"/>
                <a:gd name="T82" fmla="*/ 122 w 378"/>
                <a:gd name="T83" fmla="*/ 777 h 916"/>
                <a:gd name="T84" fmla="*/ 124 w 378"/>
                <a:gd name="T85" fmla="*/ 683 h 916"/>
                <a:gd name="T86" fmla="*/ 109 w 378"/>
                <a:gd name="T87" fmla="*/ 619 h 916"/>
                <a:gd name="T88" fmla="*/ 85 w 378"/>
                <a:gd name="T89" fmla="*/ 565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8" h="916">
                  <a:moveTo>
                    <a:pt x="90" y="542"/>
                  </a:moveTo>
                  <a:lnTo>
                    <a:pt x="100" y="527"/>
                  </a:lnTo>
                  <a:lnTo>
                    <a:pt x="102" y="510"/>
                  </a:lnTo>
                  <a:lnTo>
                    <a:pt x="90" y="510"/>
                  </a:lnTo>
                  <a:lnTo>
                    <a:pt x="83" y="495"/>
                  </a:lnTo>
                  <a:lnTo>
                    <a:pt x="83" y="480"/>
                  </a:lnTo>
                  <a:lnTo>
                    <a:pt x="70" y="478"/>
                  </a:lnTo>
                  <a:lnTo>
                    <a:pt x="55" y="478"/>
                  </a:lnTo>
                  <a:lnTo>
                    <a:pt x="58" y="463"/>
                  </a:lnTo>
                  <a:lnTo>
                    <a:pt x="60" y="446"/>
                  </a:lnTo>
                  <a:lnTo>
                    <a:pt x="49" y="428"/>
                  </a:lnTo>
                  <a:lnTo>
                    <a:pt x="36" y="413"/>
                  </a:lnTo>
                  <a:lnTo>
                    <a:pt x="17" y="405"/>
                  </a:lnTo>
                  <a:lnTo>
                    <a:pt x="0" y="396"/>
                  </a:lnTo>
                  <a:lnTo>
                    <a:pt x="15" y="388"/>
                  </a:lnTo>
                  <a:lnTo>
                    <a:pt x="19" y="369"/>
                  </a:lnTo>
                  <a:lnTo>
                    <a:pt x="32" y="366"/>
                  </a:lnTo>
                  <a:lnTo>
                    <a:pt x="64" y="368"/>
                  </a:lnTo>
                  <a:lnTo>
                    <a:pt x="81" y="364"/>
                  </a:lnTo>
                  <a:lnTo>
                    <a:pt x="105" y="368"/>
                  </a:lnTo>
                  <a:lnTo>
                    <a:pt x="105" y="351"/>
                  </a:lnTo>
                  <a:lnTo>
                    <a:pt x="98" y="334"/>
                  </a:lnTo>
                  <a:lnTo>
                    <a:pt x="87" y="309"/>
                  </a:lnTo>
                  <a:lnTo>
                    <a:pt x="64" y="289"/>
                  </a:lnTo>
                  <a:lnTo>
                    <a:pt x="42" y="270"/>
                  </a:lnTo>
                  <a:lnTo>
                    <a:pt x="21" y="247"/>
                  </a:lnTo>
                  <a:lnTo>
                    <a:pt x="17" y="227"/>
                  </a:lnTo>
                  <a:lnTo>
                    <a:pt x="17" y="200"/>
                  </a:lnTo>
                  <a:lnTo>
                    <a:pt x="26" y="184"/>
                  </a:lnTo>
                  <a:lnTo>
                    <a:pt x="40" y="172"/>
                  </a:lnTo>
                  <a:lnTo>
                    <a:pt x="47" y="154"/>
                  </a:lnTo>
                  <a:lnTo>
                    <a:pt x="68" y="135"/>
                  </a:lnTo>
                  <a:lnTo>
                    <a:pt x="90" y="131"/>
                  </a:lnTo>
                  <a:lnTo>
                    <a:pt x="111" y="122"/>
                  </a:lnTo>
                  <a:lnTo>
                    <a:pt x="126" y="118"/>
                  </a:lnTo>
                  <a:lnTo>
                    <a:pt x="132" y="103"/>
                  </a:lnTo>
                  <a:lnTo>
                    <a:pt x="149" y="95"/>
                  </a:lnTo>
                  <a:lnTo>
                    <a:pt x="147" y="73"/>
                  </a:lnTo>
                  <a:lnTo>
                    <a:pt x="143" y="56"/>
                  </a:lnTo>
                  <a:lnTo>
                    <a:pt x="156" y="35"/>
                  </a:lnTo>
                  <a:lnTo>
                    <a:pt x="139" y="24"/>
                  </a:lnTo>
                  <a:lnTo>
                    <a:pt x="126" y="24"/>
                  </a:lnTo>
                  <a:lnTo>
                    <a:pt x="137" y="13"/>
                  </a:lnTo>
                  <a:lnTo>
                    <a:pt x="168" y="9"/>
                  </a:lnTo>
                  <a:lnTo>
                    <a:pt x="198" y="0"/>
                  </a:lnTo>
                  <a:lnTo>
                    <a:pt x="224" y="1"/>
                  </a:lnTo>
                  <a:lnTo>
                    <a:pt x="241" y="5"/>
                  </a:lnTo>
                  <a:lnTo>
                    <a:pt x="237" y="20"/>
                  </a:lnTo>
                  <a:lnTo>
                    <a:pt x="235" y="39"/>
                  </a:lnTo>
                  <a:lnTo>
                    <a:pt x="260" y="31"/>
                  </a:lnTo>
                  <a:lnTo>
                    <a:pt x="271" y="48"/>
                  </a:lnTo>
                  <a:lnTo>
                    <a:pt x="284" y="52"/>
                  </a:lnTo>
                  <a:lnTo>
                    <a:pt x="295" y="65"/>
                  </a:lnTo>
                  <a:lnTo>
                    <a:pt x="292" y="82"/>
                  </a:lnTo>
                  <a:lnTo>
                    <a:pt x="280" y="95"/>
                  </a:lnTo>
                  <a:lnTo>
                    <a:pt x="269" y="112"/>
                  </a:lnTo>
                  <a:lnTo>
                    <a:pt x="284" y="118"/>
                  </a:lnTo>
                  <a:lnTo>
                    <a:pt x="286" y="131"/>
                  </a:lnTo>
                  <a:lnTo>
                    <a:pt x="303" y="120"/>
                  </a:lnTo>
                  <a:lnTo>
                    <a:pt x="324" y="120"/>
                  </a:lnTo>
                  <a:lnTo>
                    <a:pt x="337" y="125"/>
                  </a:lnTo>
                  <a:lnTo>
                    <a:pt x="357" y="123"/>
                  </a:lnTo>
                  <a:lnTo>
                    <a:pt x="378" y="127"/>
                  </a:lnTo>
                  <a:lnTo>
                    <a:pt x="373" y="140"/>
                  </a:lnTo>
                  <a:lnTo>
                    <a:pt x="357" y="155"/>
                  </a:lnTo>
                  <a:lnTo>
                    <a:pt x="348" y="172"/>
                  </a:lnTo>
                  <a:lnTo>
                    <a:pt x="352" y="195"/>
                  </a:lnTo>
                  <a:lnTo>
                    <a:pt x="348" y="217"/>
                  </a:lnTo>
                  <a:lnTo>
                    <a:pt x="339" y="249"/>
                  </a:lnTo>
                  <a:lnTo>
                    <a:pt x="333" y="270"/>
                  </a:lnTo>
                  <a:lnTo>
                    <a:pt x="352" y="283"/>
                  </a:lnTo>
                  <a:lnTo>
                    <a:pt x="341" y="300"/>
                  </a:lnTo>
                  <a:lnTo>
                    <a:pt x="331" y="315"/>
                  </a:lnTo>
                  <a:lnTo>
                    <a:pt x="324" y="339"/>
                  </a:lnTo>
                  <a:lnTo>
                    <a:pt x="307" y="364"/>
                  </a:lnTo>
                  <a:lnTo>
                    <a:pt x="286" y="375"/>
                  </a:lnTo>
                  <a:lnTo>
                    <a:pt x="271" y="398"/>
                  </a:lnTo>
                  <a:lnTo>
                    <a:pt x="260" y="426"/>
                  </a:lnTo>
                  <a:lnTo>
                    <a:pt x="250" y="450"/>
                  </a:lnTo>
                  <a:lnTo>
                    <a:pt x="252" y="463"/>
                  </a:lnTo>
                  <a:lnTo>
                    <a:pt x="239" y="478"/>
                  </a:lnTo>
                  <a:lnTo>
                    <a:pt x="228" y="484"/>
                  </a:lnTo>
                  <a:lnTo>
                    <a:pt x="216" y="484"/>
                  </a:lnTo>
                  <a:lnTo>
                    <a:pt x="218" y="501"/>
                  </a:lnTo>
                  <a:lnTo>
                    <a:pt x="218" y="523"/>
                  </a:lnTo>
                  <a:lnTo>
                    <a:pt x="213" y="539"/>
                  </a:lnTo>
                  <a:lnTo>
                    <a:pt x="216" y="559"/>
                  </a:lnTo>
                  <a:lnTo>
                    <a:pt x="218" y="574"/>
                  </a:lnTo>
                  <a:lnTo>
                    <a:pt x="220" y="593"/>
                  </a:lnTo>
                  <a:lnTo>
                    <a:pt x="211" y="600"/>
                  </a:lnTo>
                  <a:lnTo>
                    <a:pt x="209" y="612"/>
                  </a:lnTo>
                  <a:lnTo>
                    <a:pt x="201" y="623"/>
                  </a:lnTo>
                  <a:lnTo>
                    <a:pt x="192" y="638"/>
                  </a:lnTo>
                  <a:lnTo>
                    <a:pt x="188" y="657"/>
                  </a:lnTo>
                  <a:lnTo>
                    <a:pt x="194" y="668"/>
                  </a:lnTo>
                  <a:lnTo>
                    <a:pt x="201" y="681"/>
                  </a:lnTo>
                  <a:lnTo>
                    <a:pt x="207" y="694"/>
                  </a:lnTo>
                  <a:lnTo>
                    <a:pt x="205" y="715"/>
                  </a:lnTo>
                  <a:lnTo>
                    <a:pt x="220" y="721"/>
                  </a:lnTo>
                  <a:lnTo>
                    <a:pt x="226" y="704"/>
                  </a:lnTo>
                  <a:lnTo>
                    <a:pt x="233" y="685"/>
                  </a:lnTo>
                  <a:lnTo>
                    <a:pt x="248" y="698"/>
                  </a:lnTo>
                  <a:lnTo>
                    <a:pt x="245" y="724"/>
                  </a:lnTo>
                  <a:lnTo>
                    <a:pt x="233" y="745"/>
                  </a:lnTo>
                  <a:lnTo>
                    <a:pt x="231" y="768"/>
                  </a:lnTo>
                  <a:lnTo>
                    <a:pt x="231" y="788"/>
                  </a:lnTo>
                  <a:lnTo>
                    <a:pt x="243" y="805"/>
                  </a:lnTo>
                  <a:lnTo>
                    <a:pt x="263" y="822"/>
                  </a:lnTo>
                  <a:lnTo>
                    <a:pt x="262" y="841"/>
                  </a:lnTo>
                  <a:lnTo>
                    <a:pt x="250" y="846"/>
                  </a:lnTo>
                  <a:lnTo>
                    <a:pt x="250" y="867"/>
                  </a:lnTo>
                  <a:lnTo>
                    <a:pt x="246" y="880"/>
                  </a:lnTo>
                  <a:lnTo>
                    <a:pt x="230" y="897"/>
                  </a:lnTo>
                  <a:lnTo>
                    <a:pt x="222" y="908"/>
                  </a:lnTo>
                  <a:lnTo>
                    <a:pt x="207" y="916"/>
                  </a:lnTo>
                  <a:lnTo>
                    <a:pt x="190" y="905"/>
                  </a:lnTo>
                  <a:lnTo>
                    <a:pt x="175" y="897"/>
                  </a:lnTo>
                  <a:lnTo>
                    <a:pt x="160" y="897"/>
                  </a:lnTo>
                  <a:lnTo>
                    <a:pt x="137" y="897"/>
                  </a:lnTo>
                  <a:lnTo>
                    <a:pt x="130" y="884"/>
                  </a:lnTo>
                  <a:lnTo>
                    <a:pt x="132" y="863"/>
                  </a:lnTo>
                  <a:lnTo>
                    <a:pt x="149" y="854"/>
                  </a:lnTo>
                  <a:lnTo>
                    <a:pt x="152" y="841"/>
                  </a:lnTo>
                  <a:lnTo>
                    <a:pt x="136" y="820"/>
                  </a:lnTo>
                  <a:lnTo>
                    <a:pt x="124" y="796"/>
                  </a:lnTo>
                  <a:lnTo>
                    <a:pt x="122" y="777"/>
                  </a:lnTo>
                  <a:lnTo>
                    <a:pt x="122" y="753"/>
                  </a:lnTo>
                  <a:lnTo>
                    <a:pt x="128" y="721"/>
                  </a:lnTo>
                  <a:lnTo>
                    <a:pt x="124" y="683"/>
                  </a:lnTo>
                  <a:lnTo>
                    <a:pt x="111" y="657"/>
                  </a:lnTo>
                  <a:lnTo>
                    <a:pt x="109" y="636"/>
                  </a:lnTo>
                  <a:lnTo>
                    <a:pt x="109" y="619"/>
                  </a:lnTo>
                  <a:lnTo>
                    <a:pt x="113" y="597"/>
                  </a:lnTo>
                  <a:lnTo>
                    <a:pt x="105" y="582"/>
                  </a:lnTo>
                  <a:lnTo>
                    <a:pt x="85" y="565"/>
                  </a:lnTo>
                  <a:lnTo>
                    <a:pt x="90" y="542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 dirty="0">
                <a:highlight>
                  <a:srgbClr val="FFFF00"/>
                </a:highlight>
              </a:endParaRPr>
            </a:p>
          </p:txBody>
        </p:sp>
        <p:sp>
          <p:nvSpPr>
            <p:cNvPr id="18" name="Freeform 50">
              <a:extLst>
                <a:ext uri="{FF2B5EF4-FFF2-40B4-BE49-F238E27FC236}">
                  <a16:creationId xmlns:a16="http://schemas.microsoft.com/office/drawing/2014/main" id="{A91941A4-B50B-5D49-BEB0-DED54871F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260" y="2830259"/>
              <a:ext cx="361388" cy="516708"/>
            </a:xfrm>
            <a:custGeom>
              <a:avLst/>
              <a:gdLst>
                <a:gd name="T0" fmla="*/ 17 w 463"/>
                <a:gd name="T1" fmla="*/ 484 h 699"/>
                <a:gd name="T2" fmla="*/ 51 w 463"/>
                <a:gd name="T3" fmla="*/ 509 h 699"/>
                <a:gd name="T4" fmla="*/ 81 w 463"/>
                <a:gd name="T5" fmla="*/ 513 h 699"/>
                <a:gd name="T6" fmla="*/ 102 w 463"/>
                <a:gd name="T7" fmla="*/ 496 h 699"/>
                <a:gd name="T8" fmla="*/ 135 w 463"/>
                <a:gd name="T9" fmla="*/ 484 h 699"/>
                <a:gd name="T10" fmla="*/ 169 w 463"/>
                <a:gd name="T11" fmla="*/ 479 h 699"/>
                <a:gd name="T12" fmla="*/ 181 w 463"/>
                <a:gd name="T13" fmla="*/ 505 h 699"/>
                <a:gd name="T14" fmla="*/ 207 w 463"/>
                <a:gd name="T15" fmla="*/ 524 h 699"/>
                <a:gd name="T16" fmla="*/ 214 w 463"/>
                <a:gd name="T17" fmla="*/ 545 h 699"/>
                <a:gd name="T18" fmla="*/ 224 w 463"/>
                <a:gd name="T19" fmla="*/ 578 h 699"/>
                <a:gd name="T20" fmla="*/ 231 w 463"/>
                <a:gd name="T21" fmla="*/ 614 h 699"/>
                <a:gd name="T22" fmla="*/ 235 w 463"/>
                <a:gd name="T23" fmla="*/ 648 h 699"/>
                <a:gd name="T24" fmla="*/ 269 w 463"/>
                <a:gd name="T25" fmla="*/ 667 h 699"/>
                <a:gd name="T26" fmla="*/ 308 w 463"/>
                <a:gd name="T27" fmla="*/ 665 h 699"/>
                <a:gd name="T28" fmla="*/ 318 w 463"/>
                <a:gd name="T29" fmla="*/ 693 h 699"/>
                <a:gd name="T30" fmla="*/ 348 w 463"/>
                <a:gd name="T31" fmla="*/ 693 h 699"/>
                <a:gd name="T32" fmla="*/ 374 w 463"/>
                <a:gd name="T33" fmla="*/ 697 h 699"/>
                <a:gd name="T34" fmla="*/ 397 w 463"/>
                <a:gd name="T35" fmla="*/ 654 h 699"/>
                <a:gd name="T36" fmla="*/ 421 w 463"/>
                <a:gd name="T37" fmla="*/ 644 h 699"/>
                <a:gd name="T38" fmla="*/ 450 w 463"/>
                <a:gd name="T39" fmla="*/ 659 h 699"/>
                <a:gd name="T40" fmla="*/ 436 w 463"/>
                <a:gd name="T41" fmla="*/ 597 h 699"/>
                <a:gd name="T42" fmla="*/ 427 w 463"/>
                <a:gd name="T43" fmla="*/ 563 h 699"/>
                <a:gd name="T44" fmla="*/ 402 w 463"/>
                <a:gd name="T45" fmla="*/ 546 h 699"/>
                <a:gd name="T46" fmla="*/ 352 w 463"/>
                <a:gd name="T47" fmla="*/ 545 h 699"/>
                <a:gd name="T48" fmla="*/ 331 w 463"/>
                <a:gd name="T49" fmla="*/ 515 h 699"/>
                <a:gd name="T50" fmla="*/ 329 w 463"/>
                <a:gd name="T51" fmla="*/ 483 h 699"/>
                <a:gd name="T52" fmla="*/ 329 w 463"/>
                <a:gd name="T53" fmla="*/ 445 h 699"/>
                <a:gd name="T54" fmla="*/ 331 w 463"/>
                <a:gd name="T55" fmla="*/ 407 h 699"/>
                <a:gd name="T56" fmla="*/ 346 w 463"/>
                <a:gd name="T57" fmla="*/ 372 h 699"/>
                <a:gd name="T58" fmla="*/ 348 w 463"/>
                <a:gd name="T59" fmla="*/ 342 h 699"/>
                <a:gd name="T60" fmla="*/ 363 w 463"/>
                <a:gd name="T61" fmla="*/ 310 h 699"/>
                <a:gd name="T62" fmla="*/ 352 w 463"/>
                <a:gd name="T63" fmla="*/ 270 h 699"/>
                <a:gd name="T64" fmla="*/ 246 w 463"/>
                <a:gd name="T65" fmla="*/ 109 h 699"/>
                <a:gd name="T66" fmla="*/ 222 w 463"/>
                <a:gd name="T67" fmla="*/ 53 h 699"/>
                <a:gd name="T68" fmla="*/ 194 w 463"/>
                <a:gd name="T69" fmla="*/ 56 h 699"/>
                <a:gd name="T70" fmla="*/ 169 w 463"/>
                <a:gd name="T71" fmla="*/ 45 h 699"/>
                <a:gd name="T72" fmla="*/ 171 w 463"/>
                <a:gd name="T73" fmla="*/ 23 h 699"/>
                <a:gd name="T74" fmla="*/ 139 w 463"/>
                <a:gd name="T75" fmla="*/ 19 h 699"/>
                <a:gd name="T76" fmla="*/ 103 w 463"/>
                <a:gd name="T77" fmla="*/ 38 h 699"/>
                <a:gd name="T78" fmla="*/ 53 w 463"/>
                <a:gd name="T79" fmla="*/ 45 h 699"/>
                <a:gd name="T80" fmla="*/ 43 w 463"/>
                <a:gd name="T81" fmla="*/ 62 h 699"/>
                <a:gd name="T82" fmla="*/ 38 w 463"/>
                <a:gd name="T83" fmla="*/ 100 h 699"/>
                <a:gd name="T84" fmla="*/ 43 w 463"/>
                <a:gd name="T85" fmla="*/ 135 h 699"/>
                <a:gd name="T86" fmla="*/ 36 w 463"/>
                <a:gd name="T87" fmla="*/ 161 h 699"/>
                <a:gd name="T88" fmla="*/ 26 w 463"/>
                <a:gd name="T89" fmla="*/ 184 h 699"/>
                <a:gd name="T90" fmla="*/ 13 w 463"/>
                <a:gd name="T91" fmla="*/ 218 h 699"/>
                <a:gd name="T92" fmla="*/ 26 w 463"/>
                <a:gd name="T93" fmla="*/ 242 h 699"/>
                <a:gd name="T94" fmla="*/ 30 w 463"/>
                <a:gd name="T95" fmla="*/ 276 h 699"/>
                <a:gd name="T96" fmla="*/ 51 w 463"/>
                <a:gd name="T97" fmla="*/ 265 h 699"/>
                <a:gd name="T98" fmla="*/ 73 w 463"/>
                <a:gd name="T99" fmla="*/ 259 h 699"/>
                <a:gd name="T100" fmla="*/ 58 w 463"/>
                <a:gd name="T101" fmla="*/ 306 h 699"/>
                <a:gd name="T102" fmla="*/ 56 w 463"/>
                <a:gd name="T103" fmla="*/ 349 h 699"/>
                <a:gd name="T104" fmla="*/ 88 w 463"/>
                <a:gd name="T105" fmla="*/ 383 h 699"/>
                <a:gd name="T106" fmla="*/ 75 w 463"/>
                <a:gd name="T107" fmla="*/ 407 h 699"/>
                <a:gd name="T108" fmla="*/ 71 w 463"/>
                <a:gd name="T109" fmla="*/ 441 h 699"/>
                <a:gd name="T110" fmla="*/ 47 w 463"/>
                <a:gd name="T111" fmla="*/ 469 h 699"/>
                <a:gd name="T112" fmla="*/ 15 w 463"/>
                <a:gd name="T113" fmla="*/ 466 h 699"/>
                <a:gd name="T114" fmla="*/ 6 w 463"/>
                <a:gd name="T115" fmla="*/ 471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3" h="699">
                  <a:moveTo>
                    <a:pt x="6" y="471"/>
                  </a:moveTo>
                  <a:lnTo>
                    <a:pt x="17" y="484"/>
                  </a:lnTo>
                  <a:lnTo>
                    <a:pt x="34" y="500"/>
                  </a:lnTo>
                  <a:lnTo>
                    <a:pt x="51" y="509"/>
                  </a:lnTo>
                  <a:lnTo>
                    <a:pt x="64" y="505"/>
                  </a:lnTo>
                  <a:lnTo>
                    <a:pt x="81" y="513"/>
                  </a:lnTo>
                  <a:lnTo>
                    <a:pt x="98" y="511"/>
                  </a:lnTo>
                  <a:lnTo>
                    <a:pt x="102" y="496"/>
                  </a:lnTo>
                  <a:lnTo>
                    <a:pt x="111" y="479"/>
                  </a:lnTo>
                  <a:lnTo>
                    <a:pt x="135" y="484"/>
                  </a:lnTo>
                  <a:lnTo>
                    <a:pt x="154" y="484"/>
                  </a:lnTo>
                  <a:lnTo>
                    <a:pt x="169" y="479"/>
                  </a:lnTo>
                  <a:lnTo>
                    <a:pt x="181" y="496"/>
                  </a:lnTo>
                  <a:lnTo>
                    <a:pt x="181" y="505"/>
                  </a:lnTo>
                  <a:lnTo>
                    <a:pt x="194" y="513"/>
                  </a:lnTo>
                  <a:lnTo>
                    <a:pt x="207" y="524"/>
                  </a:lnTo>
                  <a:lnTo>
                    <a:pt x="209" y="535"/>
                  </a:lnTo>
                  <a:lnTo>
                    <a:pt x="214" y="545"/>
                  </a:lnTo>
                  <a:lnTo>
                    <a:pt x="228" y="561"/>
                  </a:lnTo>
                  <a:lnTo>
                    <a:pt x="224" y="578"/>
                  </a:lnTo>
                  <a:lnTo>
                    <a:pt x="220" y="597"/>
                  </a:lnTo>
                  <a:lnTo>
                    <a:pt x="231" y="614"/>
                  </a:lnTo>
                  <a:lnTo>
                    <a:pt x="224" y="635"/>
                  </a:lnTo>
                  <a:lnTo>
                    <a:pt x="235" y="648"/>
                  </a:lnTo>
                  <a:lnTo>
                    <a:pt x="248" y="661"/>
                  </a:lnTo>
                  <a:lnTo>
                    <a:pt x="269" y="667"/>
                  </a:lnTo>
                  <a:lnTo>
                    <a:pt x="290" y="667"/>
                  </a:lnTo>
                  <a:lnTo>
                    <a:pt x="308" y="665"/>
                  </a:lnTo>
                  <a:lnTo>
                    <a:pt x="312" y="678"/>
                  </a:lnTo>
                  <a:lnTo>
                    <a:pt x="318" y="693"/>
                  </a:lnTo>
                  <a:lnTo>
                    <a:pt x="333" y="693"/>
                  </a:lnTo>
                  <a:lnTo>
                    <a:pt x="348" y="693"/>
                  </a:lnTo>
                  <a:lnTo>
                    <a:pt x="359" y="699"/>
                  </a:lnTo>
                  <a:lnTo>
                    <a:pt x="374" y="697"/>
                  </a:lnTo>
                  <a:lnTo>
                    <a:pt x="387" y="672"/>
                  </a:lnTo>
                  <a:lnTo>
                    <a:pt x="397" y="654"/>
                  </a:lnTo>
                  <a:lnTo>
                    <a:pt x="414" y="663"/>
                  </a:lnTo>
                  <a:lnTo>
                    <a:pt x="421" y="644"/>
                  </a:lnTo>
                  <a:lnTo>
                    <a:pt x="436" y="650"/>
                  </a:lnTo>
                  <a:lnTo>
                    <a:pt x="450" y="659"/>
                  </a:lnTo>
                  <a:lnTo>
                    <a:pt x="463" y="650"/>
                  </a:lnTo>
                  <a:lnTo>
                    <a:pt x="436" y="597"/>
                  </a:lnTo>
                  <a:lnTo>
                    <a:pt x="419" y="578"/>
                  </a:lnTo>
                  <a:lnTo>
                    <a:pt x="427" y="563"/>
                  </a:lnTo>
                  <a:lnTo>
                    <a:pt x="419" y="548"/>
                  </a:lnTo>
                  <a:lnTo>
                    <a:pt x="402" y="546"/>
                  </a:lnTo>
                  <a:lnTo>
                    <a:pt x="372" y="548"/>
                  </a:lnTo>
                  <a:lnTo>
                    <a:pt x="352" y="545"/>
                  </a:lnTo>
                  <a:lnTo>
                    <a:pt x="355" y="528"/>
                  </a:lnTo>
                  <a:lnTo>
                    <a:pt x="331" y="515"/>
                  </a:lnTo>
                  <a:lnTo>
                    <a:pt x="339" y="501"/>
                  </a:lnTo>
                  <a:lnTo>
                    <a:pt x="329" y="483"/>
                  </a:lnTo>
                  <a:lnTo>
                    <a:pt x="335" y="466"/>
                  </a:lnTo>
                  <a:lnTo>
                    <a:pt x="329" y="445"/>
                  </a:lnTo>
                  <a:lnTo>
                    <a:pt x="337" y="424"/>
                  </a:lnTo>
                  <a:lnTo>
                    <a:pt x="331" y="407"/>
                  </a:lnTo>
                  <a:lnTo>
                    <a:pt x="331" y="381"/>
                  </a:lnTo>
                  <a:lnTo>
                    <a:pt x="346" y="372"/>
                  </a:lnTo>
                  <a:lnTo>
                    <a:pt x="357" y="355"/>
                  </a:lnTo>
                  <a:lnTo>
                    <a:pt x="348" y="342"/>
                  </a:lnTo>
                  <a:lnTo>
                    <a:pt x="359" y="325"/>
                  </a:lnTo>
                  <a:lnTo>
                    <a:pt x="363" y="310"/>
                  </a:lnTo>
                  <a:lnTo>
                    <a:pt x="359" y="289"/>
                  </a:lnTo>
                  <a:lnTo>
                    <a:pt x="352" y="270"/>
                  </a:lnTo>
                  <a:lnTo>
                    <a:pt x="269" y="195"/>
                  </a:lnTo>
                  <a:lnTo>
                    <a:pt x="246" y="109"/>
                  </a:lnTo>
                  <a:lnTo>
                    <a:pt x="239" y="60"/>
                  </a:lnTo>
                  <a:lnTo>
                    <a:pt x="222" y="53"/>
                  </a:lnTo>
                  <a:lnTo>
                    <a:pt x="203" y="45"/>
                  </a:lnTo>
                  <a:lnTo>
                    <a:pt x="194" y="56"/>
                  </a:lnTo>
                  <a:lnTo>
                    <a:pt x="177" y="62"/>
                  </a:lnTo>
                  <a:lnTo>
                    <a:pt x="169" y="45"/>
                  </a:lnTo>
                  <a:lnTo>
                    <a:pt x="181" y="38"/>
                  </a:lnTo>
                  <a:lnTo>
                    <a:pt x="171" y="23"/>
                  </a:lnTo>
                  <a:lnTo>
                    <a:pt x="158" y="0"/>
                  </a:lnTo>
                  <a:lnTo>
                    <a:pt x="139" y="19"/>
                  </a:lnTo>
                  <a:lnTo>
                    <a:pt x="126" y="28"/>
                  </a:lnTo>
                  <a:lnTo>
                    <a:pt x="103" y="38"/>
                  </a:lnTo>
                  <a:lnTo>
                    <a:pt x="79" y="47"/>
                  </a:lnTo>
                  <a:lnTo>
                    <a:pt x="53" y="45"/>
                  </a:lnTo>
                  <a:lnTo>
                    <a:pt x="41" y="45"/>
                  </a:lnTo>
                  <a:lnTo>
                    <a:pt x="43" y="62"/>
                  </a:lnTo>
                  <a:lnTo>
                    <a:pt x="43" y="84"/>
                  </a:lnTo>
                  <a:lnTo>
                    <a:pt x="38" y="100"/>
                  </a:lnTo>
                  <a:lnTo>
                    <a:pt x="41" y="120"/>
                  </a:lnTo>
                  <a:lnTo>
                    <a:pt x="43" y="135"/>
                  </a:lnTo>
                  <a:lnTo>
                    <a:pt x="45" y="154"/>
                  </a:lnTo>
                  <a:lnTo>
                    <a:pt x="36" y="161"/>
                  </a:lnTo>
                  <a:lnTo>
                    <a:pt x="34" y="173"/>
                  </a:lnTo>
                  <a:lnTo>
                    <a:pt x="26" y="184"/>
                  </a:lnTo>
                  <a:lnTo>
                    <a:pt x="17" y="199"/>
                  </a:lnTo>
                  <a:lnTo>
                    <a:pt x="13" y="218"/>
                  </a:lnTo>
                  <a:lnTo>
                    <a:pt x="19" y="229"/>
                  </a:lnTo>
                  <a:lnTo>
                    <a:pt x="26" y="242"/>
                  </a:lnTo>
                  <a:lnTo>
                    <a:pt x="32" y="255"/>
                  </a:lnTo>
                  <a:lnTo>
                    <a:pt x="30" y="276"/>
                  </a:lnTo>
                  <a:lnTo>
                    <a:pt x="45" y="282"/>
                  </a:lnTo>
                  <a:lnTo>
                    <a:pt x="51" y="265"/>
                  </a:lnTo>
                  <a:lnTo>
                    <a:pt x="58" y="246"/>
                  </a:lnTo>
                  <a:lnTo>
                    <a:pt x="73" y="259"/>
                  </a:lnTo>
                  <a:lnTo>
                    <a:pt x="70" y="285"/>
                  </a:lnTo>
                  <a:lnTo>
                    <a:pt x="58" y="306"/>
                  </a:lnTo>
                  <a:lnTo>
                    <a:pt x="56" y="329"/>
                  </a:lnTo>
                  <a:lnTo>
                    <a:pt x="56" y="349"/>
                  </a:lnTo>
                  <a:lnTo>
                    <a:pt x="68" y="366"/>
                  </a:lnTo>
                  <a:lnTo>
                    <a:pt x="88" y="383"/>
                  </a:lnTo>
                  <a:lnTo>
                    <a:pt x="87" y="402"/>
                  </a:lnTo>
                  <a:lnTo>
                    <a:pt x="75" y="407"/>
                  </a:lnTo>
                  <a:lnTo>
                    <a:pt x="75" y="428"/>
                  </a:lnTo>
                  <a:lnTo>
                    <a:pt x="71" y="441"/>
                  </a:lnTo>
                  <a:lnTo>
                    <a:pt x="55" y="458"/>
                  </a:lnTo>
                  <a:lnTo>
                    <a:pt x="47" y="469"/>
                  </a:lnTo>
                  <a:lnTo>
                    <a:pt x="32" y="477"/>
                  </a:lnTo>
                  <a:lnTo>
                    <a:pt x="15" y="466"/>
                  </a:lnTo>
                  <a:lnTo>
                    <a:pt x="0" y="458"/>
                  </a:lnTo>
                  <a:lnTo>
                    <a:pt x="6" y="471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19" name="Freeform 51">
              <a:extLst>
                <a:ext uri="{FF2B5EF4-FFF2-40B4-BE49-F238E27FC236}">
                  <a16:creationId xmlns:a16="http://schemas.microsoft.com/office/drawing/2014/main" id="{05780AE3-A256-3640-81C0-2C557D29F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208" y="2550098"/>
              <a:ext cx="418367" cy="781345"/>
            </a:xfrm>
            <a:custGeom>
              <a:avLst/>
              <a:gdLst>
                <a:gd name="T0" fmla="*/ 17 w 536"/>
                <a:gd name="T1" fmla="*/ 35 h 1057"/>
                <a:gd name="T2" fmla="*/ 0 w 536"/>
                <a:gd name="T3" fmla="*/ 95 h 1057"/>
                <a:gd name="T4" fmla="*/ 8 w 536"/>
                <a:gd name="T5" fmla="*/ 139 h 1057"/>
                <a:gd name="T6" fmla="*/ 40 w 536"/>
                <a:gd name="T7" fmla="*/ 186 h 1057"/>
                <a:gd name="T8" fmla="*/ 19 w 536"/>
                <a:gd name="T9" fmla="*/ 231 h 1057"/>
                <a:gd name="T10" fmla="*/ 60 w 536"/>
                <a:gd name="T11" fmla="*/ 253 h 1057"/>
                <a:gd name="T12" fmla="*/ 51 w 536"/>
                <a:gd name="T13" fmla="*/ 306 h 1057"/>
                <a:gd name="T14" fmla="*/ 100 w 536"/>
                <a:gd name="T15" fmla="*/ 298 h 1057"/>
                <a:gd name="T16" fmla="*/ 143 w 536"/>
                <a:gd name="T17" fmla="*/ 326 h 1057"/>
                <a:gd name="T18" fmla="*/ 190 w 536"/>
                <a:gd name="T19" fmla="*/ 364 h 1057"/>
                <a:gd name="T20" fmla="*/ 198 w 536"/>
                <a:gd name="T21" fmla="*/ 430 h 1057"/>
                <a:gd name="T22" fmla="*/ 239 w 536"/>
                <a:gd name="T23" fmla="*/ 475 h 1057"/>
                <a:gd name="T24" fmla="*/ 284 w 536"/>
                <a:gd name="T25" fmla="*/ 514 h 1057"/>
                <a:gd name="T26" fmla="*/ 278 w 536"/>
                <a:gd name="T27" fmla="*/ 554 h 1057"/>
                <a:gd name="T28" fmla="*/ 293 w 536"/>
                <a:gd name="T29" fmla="*/ 614 h 1057"/>
                <a:gd name="T30" fmla="*/ 288 w 536"/>
                <a:gd name="T31" fmla="*/ 661 h 1057"/>
                <a:gd name="T32" fmla="*/ 260 w 536"/>
                <a:gd name="T33" fmla="*/ 685 h 1057"/>
                <a:gd name="T34" fmla="*/ 224 w 536"/>
                <a:gd name="T35" fmla="*/ 717 h 1057"/>
                <a:gd name="T36" fmla="*/ 293 w 536"/>
                <a:gd name="T37" fmla="*/ 768 h 1057"/>
                <a:gd name="T38" fmla="*/ 312 w 536"/>
                <a:gd name="T39" fmla="*/ 830 h 1057"/>
                <a:gd name="T40" fmla="*/ 325 w 536"/>
                <a:gd name="T41" fmla="*/ 867 h 1057"/>
                <a:gd name="T42" fmla="*/ 301 w 536"/>
                <a:gd name="T43" fmla="*/ 905 h 1057"/>
                <a:gd name="T44" fmla="*/ 314 w 536"/>
                <a:gd name="T45" fmla="*/ 950 h 1057"/>
                <a:gd name="T46" fmla="*/ 348 w 536"/>
                <a:gd name="T47" fmla="*/ 935 h 1057"/>
                <a:gd name="T48" fmla="*/ 367 w 536"/>
                <a:gd name="T49" fmla="*/ 950 h 1057"/>
                <a:gd name="T50" fmla="*/ 355 w 536"/>
                <a:gd name="T51" fmla="*/ 995 h 1057"/>
                <a:gd name="T52" fmla="*/ 369 w 536"/>
                <a:gd name="T53" fmla="*/ 1049 h 1057"/>
                <a:gd name="T54" fmla="*/ 478 w 536"/>
                <a:gd name="T55" fmla="*/ 987 h 1057"/>
                <a:gd name="T56" fmla="*/ 500 w 536"/>
                <a:gd name="T57" fmla="*/ 910 h 1057"/>
                <a:gd name="T58" fmla="*/ 525 w 536"/>
                <a:gd name="T59" fmla="*/ 854 h 1057"/>
                <a:gd name="T60" fmla="*/ 513 w 536"/>
                <a:gd name="T61" fmla="*/ 788 h 1057"/>
                <a:gd name="T62" fmla="*/ 515 w 536"/>
                <a:gd name="T63" fmla="*/ 730 h 1057"/>
                <a:gd name="T64" fmla="*/ 536 w 536"/>
                <a:gd name="T65" fmla="*/ 661 h 1057"/>
                <a:gd name="T66" fmla="*/ 517 w 536"/>
                <a:gd name="T67" fmla="*/ 576 h 1057"/>
                <a:gd name="T68" fmla="*/ 513 w 536"/>
                <a:gd name="T69" fmla="*/ 522 h 1057"/>
                <a:gd name="T70" fmla="*/ 478 w 536"/>
                <a:gd name="T71" fmla="*/ 480 h 1057"/>
                <a:gd name="T72" fmla="*/ 431 w 536"/>
                <a:gd name="T73" fmla="*/ 480 h 1057"/>
                <a:gd name="T74" fmla="*/ 391 w 536"/>
                <a:gd name="T75" fmla="*/ 454 h 1057"/>
                <a:gd name="T76" fmla="*/ 350 w 536"/>
                <a:gd name="T77" fmla="*/ 413 h 1057"/>
                <a:gd name="T78" fmla="*/ 312 w 536"/>
                <a:gd name="T79" fmla="*/ 409 h 1057"/>
                <a:gd name="T80" fmla="*/ 258 w 536"/>
                <a:gd name="T81" fmla="*/ 370 h 1057"/>
                <a:gd name="T82" fmla="*/ 218 w 536"/>
                <a:gd name="T83" fmla="*/ 341 h 1057"/>
                <a:gd name="T84" fmla="*/ 216 w 536"/>
                <a:gd name="T85" fmla="*/ 298 h 1057"/>
                <a:gd name="T86" fmla="*/ 216 w 536"/>
                <a:gd name="T87" fmla="*/ 257 h 1057"/>
                <a:gd name="T88" fmla="*/ 198 w 536"/>
                <a:gd name="T89" fmla="*/ 219 h 1057"/>
                <a:gd name="T90" fmla="*/ 199 w 536"/>
                <a:gd name="T91" fmla="*/ 178 h 1057"/>
                <a:gd name="T92" fmla="*/ 181 w 536"/>
                <a:gd name="T93" fmla="*/ 146 h 1057"/>
                <a:gd name="T94" fmla="*/ 154 w 536"/>
                <a:gd name="T95" fmla="*/ 97 h 1057"/>
                <a:gd name="T96" fmla="*/ 113 w 536"/>
                <a:gd name="T97" fmla="*/ 80 h 1057"/>
                <a:gd name="T98" fmla="*/ 83 w 536"/>
                <a:gd name="T99" fmla="*/ 58 h 1057"/>
                <a:gd name="T100" fmla="*/ 73 w 536"/>
                <a:gd name="T101" fmla="*/ 1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6" h="1057">
                  <a:moveTo>
                    <a:pt x="47" y="7"/>
                  </a:moveTo>
                  <a:lnTo>
                    <a:pt x="30" y="20"/>
                  </a:lnTo>
                  <a:lnTo>
                    <a:pt x="17" y="35"/>
                  </a:lnTo>
                  <a:lnTo>
                    <a:pt x="2" y="54"/>
                  </a:lnTo>
                  <a:lnTo>
                    <a:pt x="2" y="82"/>
                  </a:lnTo>
                  <a:lnTo>
                    <a:pt x="0" y="95"/>
                  </a:lnTo>
                  <a:lnTo>
                    <a:pt x="8" y="107"/>
                  </a:lnTo>
                  <a:lnTo>
                    <a:pt x="4" y="118"/>
                  </a:lnTo>
                  <a:lnTo>
                    <a:pt x="8" y="139"/>
                  </a:lnTo>
                  <a:lnTo>
                    <a:pt x="11" y="157"/>
                  </a:lnTo>
                  <a:lnTo>
                    <a:pt x="24" y="172"/>
                  </a:lnTo>
                  <a:lnTo>
                    <a:pt x="40" y="186"/>
                  </a:lnTo>
                  <a:lnTo>
                    <a:pt x="21" y="197"/>
                  </a:lnTo>
                  <a:lnTo>
                    <a:pt x="21" y="216"/>
                  </a:lnTo>
                  <a:lnTo>
                    <a:pt x="19" y="231"/>
                  </a:lnTo>
                  <a:lnTo>
                    <a:pt x="36" y="236"/>
                  </a:lnTo>
                  <a:lnTo>
                    <a:pt x="62" y="242"/>
                  </a:lnTo>
                  <a:lnTo>
                    <a:pt x="60" y="253"/>
                  </a:lnTo>
                  <a:lnTo>
                    <a:pt x="58" y="270"/>
                  </a:lnTo>
                  <a:lnTo>
                    <a:pt x="47" y="289"/>
                  </a:lnTo>
                  <a:lnTo>
                    <a:pt x="51" y="306"/>
                  </a:lnTo>
                  <a:lnTo>
                    <a:pt x="66" y="294"/>
                  </a:lnTo>
                  <a:lnTo>
                    <a:pt x="85" y="293"/>
                  </a:lnTo>
                  <a:lnTo>
                    <a:pt x="100" y="298"/>
                  </a:lnTo>
                  <a:lnTo>
                    <a:pt x="119" y="311"/>
                  </a:lnTo>
                  <a:lnTo>
                    <a:pt x="128" y="323"/>
                  </a:lnTo>
                  <a:lnTo>
                    <a:pt x="143" y="326"/>
                  </a:lnTo>
                  <a:lnTo>
                    <a:pt x="154" y="328"/>
                  </a:lnTo>
                  <a:lnTo>
                    <a:pt x="169" y="347"/>
                  </a:lnTo>
                  <a:lnTo>
                    <a:pt x="190" y="364"/>
                  </a:lnTo>
                  <a:lnTo>
                    <a:pt x="186" y="388"/>
                  </a:lnTo>
                  <a:lnTo>
                    <a:pt x="184" y="409"/>
                  </a:lnTo>
                  <a:lnTo>
                    <a:pt x="198" y="430"/>
                  </a:lnTo>
                  <a:lnTo>
                    <a:pt x="211" y="447"/>
                  </a:lnTo>
                  <a:lnTo>
                    <a:pt x="220" y="465"/>
                  </a:lnTo>
                  <a:lnTo>
                    <a:pt x="239" y="475"/>
                  </a:lnTo>
                  <a:lnTo>
                    <a:pt x="254" y="480"/>
                  </a:lnTo>
                  <a:lnTo>
                    <a:pt x="269" y="492"/>
                  </a:lnTo>
                  <a:lnTo>
                    <a:pt x="284" y="514"/>
                  </a:lnTo>
                  <a:lnTo>
                    <a:pt x="293" y="531"/>
                  </a:lnTo>
                  <a:lnTo>
                    <a:pt x="292" y="550"/>
                  </a:lnTo>
                  <a:lnTo>
                    <a:pt x="278" y="554"/>
                  </a:lnTo>
                  <a:lnTo>
                    <a:pt x="280" y="574"/>
                  </a:lnTo>
                  <a:lnTo>
                    <a:pt x="286" y="593"/>
                  </a:lnTo>
                  <a:lnTo>
                    <a:pt x="293" y="614"/>
                  </a:lnTo>
                  <a:lnTo>
                    <a:pt x="297" y="625"/>
                  </a:lnTo>
                  <a:lnTo>
                    <a:pt x="308" y="638"/>
                  </a:lnTo>
                  <a:lnTo>
                    <a:pt x="288" y="661"/>
                  </a:lnTo>
                  <a:lnTo>
                    <a:pt x="282" y="679"/>
                  </a:lnTo>
                  <a:lnTo>
                    <a:pt x="271" y="694"/>
                  </a:lnTo>
                  <a:lnTo>
                    <a:pt x="260" y="685"/>
                  </a:lnTo>
                  <a:lnTo>
                    <a:pt x="246" y="693"/>
                  </a:lnTo>
                  <a:lnTo>
                    <a:pt x="241" y="706"/>
                  </a:lnTo>
                  <a:lnTo>
                    <a:pt x="224" y="717"/>
                  </a:lnTo>
                  <a:lnTo>
                    <a:pt x="254" y="741"/>
                  </a:lnTo>
                  <a:lnTo>
                    <a:pt x="275" y="753"/>
                  </a:lnTo>
                  <a:lnTo>
                    <a:pt x="293" y="768"/>
                  </a:lnTo>
                  <a:lnTo>
                    <a:pt x="310" y="785"/>
                  </a:lnTo>
                  <a:lnTo>
                    <a:pt x="312" y="805"/>
                  </a:lnTo>
                  <a:lnTo>
                    <a:pt x="312" y="830"/>
                  </a:lnTo>
                  <a:lnTo>
                    <a:pt x="324" y="839"/>
                  </a:lnTo>
                  <a:lnTo>
                    <a:pt x="335" y="850"/>
                  </a:lnTo>
                  <a:lnTo>
                    <a:pt x="325" y="867"/>
                  </a:lnTo>
                  <a:lnTo>
                    <a:pt x="307" y="875"/>
                  </a:lnTo>
                  <a:lnTo>
                    <a:pt x="305" y="892"/>
                  </a:lnTo>
                  <a:lnTo>
                    <a:pt x="301" y="905"/>
                  </a:lnTo>
                  <a:lnTo>
                    <a:pt x="297" y="924"/>
                  </a:lnTo>
                  <a:lnTo>
                    <a:pt x="305" y="940"/>
                  </a:lnTo>
                  <a:lnTo>
                    <a:pt x="314" y="950"/>
                  </a:lnTo>
                  <a:lnTo>
                    <a:pt x="329" y="961"/>
                  </a:lnTo>
                  <a:lnTo>
                    <a:pt x="342" y="952"/>
                  </a:lnTo>
                  <a:lnTo>
                    <a:pt x="348" y="935"/>
                  </a:lnTo>
                  <a:lnTo>
                    <a:pt x="355" y="920"/>
                  </a:lnTo>
                  <a:lnTo>
                    <a:pt x="371" y="937"/>
                  </a:lnTo>
                  <a:lnTo>
                    <a:pt x="367" y="950"/>
                  </a:lnTo>
                  <a:lnTo>
                    <a:pt x="354" y="967"/>
                  </a:lnTo>
                  <a:lnTo>
                    <a:pt x="361" y="982"/>
                  </a:lnTo>
                  <a:lnTo>
                    <a:pt x="355" y="995"/>
                  </a:lnTo>
                  <a:lnTo>
                    <a:pt x="361" y="1014"/>
                  </a:lnTo>
                  <a:lnTo>
                    <a:pt x="367" y="1029"/>
                  </a:lnTo>
                  <a:lnTo>
                    <a:pt x="369" y="1049"/>
                  </a:lnTo>
                  <a:lnTo>
                    <a:pt x="384" y="1057"/>
                  </a:lnTo>
                  <a:lnTo>
                    <a:pt x="402" y="1057"/>
                  </a:lnTo>
                  <a:lnTo>
                    <a:pt x="478" y="987"/>
                  </a:lnTo>
                  <a:lnTo>
                    <a:pt x="491" y="969"/>
                  </a:lnTo>
                  <a:lnTo>
                    <a:pt x="498" y="933"/>
                  </a:lnTo>
                  <a:lnTo>
                    <a:pt x="500" y="910"/>
                  </a:lnTo>
                  <a:lnTo>
                    <a:pt x="510" y="888"/>
                  </a:lnTo>
                  <a:lnTo>
                    <a:pt x="519" y="875"/>
                  </a:lnTo>
                  <a:lnTo>
                    <a:pt x="525" y="854"/>
                  </a:lnTo>
                  <a:lnTo>
                    <a:pt x="523" y="832"/>
                  </a:lnTo>
                  <a:lnTo>
                    <a:pt x="519" y="811"/>
                  </a:lnTo>
                  <a:lnTo>
                    <a:pt x="513" y="788"/>
                  </a:lnTo>
                  <a:lnTo>
                    <a:pt x="504" y="771"/>
                  </a:lnTo>
                  <a:lnTo>
                    <a:pt x="504" y="749"/>
                  </a:lnTo>
                  <a:lnTo>
                    <a:pt x="515" y="730"/>
                  </a:lnTo>
                  <a:lnTo>
                    <a:pt x="530" y="717"/>
                  </a:lnTo>
                  <a:lnTo>
                    <a:pt x="530" y="693"/>
                  </a:lnTo>
                  <a:lnTo>
                    <a:pt x="536" y="661"/>
                  </a:lnTo>
                  <a:lnTo>
                    <a:pt x="532" y="623"/>
                  </a:lnTo>
                  <a:lnTo>
                    <a:pt x="519" y="597"/>
                  </a:lnTo>
                  <a:lnTo>
                    <a:pt x="517" y="576"/>
                  </a:lnTo>
                  <a:lnTo>
                    <a:pt x="517" y="559"/>
                  </a:lnTo>
                  <a:lnTo>
                    <a:pt x="521" y="537"/>
                  </a:lnTo>
                  <a:lnTo>
                    <a:pt x="513" y="522"/>
                  </a:lnTo>
                  <a:lnTo>
                    <a:pt x="493" y="505"/>
                  </a:lnTo>
                  <a:lnTo>
                    <a:pt x="498" y="482"/>
                  </a:lnTo>
                  <a:lnTo>
                    <a:pt x="478" y="480"/>
                  </a:lnTo>
                  <a:lnTo>
                    <a:pt x="455" y="477"/>
                  </a:lnTo>
                  <a:lnTo>
                    <a:pt x="446" y="467"/>
                  </a:lnTo>
                  <a:lnTo>
                    <a:pt x="431" y="480"/>
                  </a:lnTo>
                  <a:lnTo>
                    <a:pt x="418" y="477"/>
                  </a:lnTo>
                  <a:lnTo>
                    <a:pt x="408" y="460"/>
                  </a:lnTo>
                  <a:lnTo>
                    <a:pt x="391" y="454"/>
                  </a:lnTo>
                  <a:lnTo>
                    <a:pt x="369" y="437"/>
                  </a:lnTo>
                  <a:lnTo>
                    <a:pt x="365" y="420"/>
                  </a:lnTo>
                  <a:lnTo>
                    <a:pt x="350" y="413"/>
                  </a:lnTo>
                  <a:lnTo>
                    <a:pt x="333" y="418"/>
                  </a:lnTo>
                  <a:lnTo>
                    <a:pt x="324" y="394"/>
                  </a:lnTo>
                  <a:lnTo>
                    <a:pt x="312" y="409"/>
                  </a:lnTo>
                  <a:lnTo>
                    <a:pt x="288" y="402"/>
                  </a:lnTo>
                  <a:lnTo>
                    <a:pt x="275" y="385"/>
                  </a:lnTo>
                  <a:lnTo>
                    <a:pt x="258" y="370"/>
                  </a:lnTo>
                  <a:lnTo>
                    <a:pt x="239" y="358"/>
                  </a:lnTo>
                  <a:lnTo>
                    <a:pt x="220" y="360"/>
                  </a:lnTo>
                  <a:lnTo>
                    <a:pt x="218" y="341"/>
                  </a:lnTo>
                  <a:lnTo>
                    <a:pt x="222" y="323"/>
                  </a:lnTo>
                  <a:lnTo>
                    <a:pt x="224" y="313"/>
                  </a:lnTo>
                  <a:lnTo>
                    <a:pt x="216" y="298"/>
                  </a:lnTo>
                  <a:lnTo>
                    <a:pt x="209" y="276"/>
                  </a:lnTo>
                  <a:lnTo>
                    <a:pt x="226" y="263"/>
                  </a:lnTo>
                  <a:lnTo>
                    <a:pt x="216" y="257"/>
                  </a:lnTo>
                  <a:lnTo>
                    <a:pt x="203" y="249"/>
                  </a:lnTo>
                  <a:lnTo>
                    <a:pt x="198" y="240"/>
                  </a:lnTo>
                  <a:lnTo>
                    <a:pt x="198" y="219"/>
                  </a:lnTo>
                  <a:lnTo>
                    <a:pt x="211" y="210"/>
                  </a:lnTo>
                  <a:lnTo>
                    <a:pt x="214" y="197"/>
                  </a:lnTo>
                  <a:lnTo>
                    <a:pt x="199" y="178"/>
                  </a:lnTo>
                  <a:lnTo>
                    <a:pt x="186" y="171"/>
                  </a:lnTo>
                  <a:lnTo>
                    <a:pt x="169" y="161"/>
                  </a:lnTo>
                  <a:lnTo>
                    <a:pt x="181" y="146"/>
                  </a:lnTo>
                  <a:lnTo>
                    <a:pt x="179" y="125"/>
                  </a:lnTo>
                  <a:lnTo>
                    <a:pt x="164" y="103"/>
                  </a:lnTo>
                  <a:lnTo>
                    <a:pt x="154" y="97"/>
                  </a:lnTo>
                  <a:lnTo>
                    <a:pt x="134" y="92"/>
                  </a:lnTo>
                  <a:lnTo>
                    <a:pt x="117" y="95"/>
                  </a:lnTo>
                  <a:lnTo>
                    <a:pt x="113" y="80"/>
                  </a:lnTo>
                  <a:lnTo>
                    <a:pt x="102" y="71"/>
                  </a:lnTo>
                  <a:lnTo>
                    <a:pt x="87" y="71"/>
                  </a:lnTo>
                  <a:lnTo>
                    <a:pt x="83" y="58"/>
                  </a:lnTo>
                  <a:lnTo>
                    <a:pt x="73" y="47"/>
                  </a:lnTo>
                  <a:lnTo>
                    <a:pt x="73" y="33"/>
                  </a:lnTo>
                  <a:lnTo>
                    <a:pt x="73" y="17"/>
                  </a:lnTo>
                  <a:lnTo>
                    <a:pt x="70" y="0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20" name="Freeform 52">
              <a:extLst>
                <a:ext uri="{FF2B5EF4-FFF2-40B4-BE49-F238E27FC236}">
                  <a16:creationId xmlns:a16="http://schemas.microsoft.com/office/drawing/2014/main" id="{437B138D-F884-CA40-8AA9-43AD9B2D9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645" y="2678720"/>
              <a:ext cx="273968" cy="384389"/>
            </a:xfrm>
            <a:custGeom>
              <a:avLst/>
              <a:gdLst>
                <a:gd name="T0" fmla="*/ 274 w 351"/>
                <a:gd name="T1" fmla="*/ 487 h 520"/>
                <a:gd name="T2" fmla="*/ 248 w 351"/>
                <a:gd name="T3" fmla="*/ 474 h 520"/>
                <a:gd name="T4" fmla="*/ 214 w 351"/>
                <a:gd name="T5" fmla="*/ 470 h 520"/>
                <a:gd name="T6" fmla="*/ 192 w 351"/>
                <a:gd name="T7" fmla="*/ 479 h 520"/>
                <a:gd name="T8" fmla="*/ 152 w 351"/>
                <a:gd name="T9" fmla="*/ 485 h 520"/>
                <a:gd name="T10" fmla="*/ 145 w 351"/>
                <a:gd name="T11" fmla="*/ 460 h 520"/>
                <a:gd name="T12" fmla="*/ 118 w 351"/>
                <a:gd name="T13" fmla="*/ 449 h 520"/>
                <a:gd name="T14" fmla="*/ 113 w 351"/>
                <a:gd name="T15" fmla="*/ 415 h 520"/>
                <a:gd name="T16" fmla="*/ 111 w 351"/>
                <a:gd name="T17" fmla="*/ 382 h 520"/>
                <a:gd name="T18" fmla="*/ 99 w 351"/>
                <a:gd name="T19" fmla="*/ 359 h 520"/>
                <a:gd name="T20" fmla="*/ 139 w 351"/>
                <a:gd name="T21" fmla="*/ 351 h 520"/>
                <a:gd name="T22" fmla="*/ 146 w 351"/>
                <a:gd name="T23" fmla="*/ 318 h 520"/>
                <a:gd name="T24" fmla="*/ 122 w 351"/>
                <a:gd name="T25" fmla="*/ 301 h 520"/>
                <a:gd name="T26" fmla="*/ 98 w 351"/>
                <a:gd name="T27" fmla="*/ 278 h 520"/>
                <a:gd name="T28" fmla="*/ 73 w 351"/>
                <a:gd name="T29" fmla="*/ 263 h 520"/>
                <a:gd name="T30" fmla="*/ 54 w 351"/>
                <a:gd name="T31" fmla="*/ 250 h 520"/>
                <a:gd name="T32" fmla="*/ 19 w 351"/>
                <a:gd name="T33" fmla="*/ 233 h 520"/>
                <a:gd name="T34" fmla="*/ 0 w 351"/>
                <a:gd name="T35" fmla="*/ 209 h 520"/>
                <a:gd name="T36" fmla="*/ 41 w 351"/>
                <a:gd name="T37" fmla="*/ 181 h 520"/>
                <a:gd name="T38" fmla="*/ 34 w 351"/>
                <a:gd name="T39" fmla="*/ 139 h 520"/>
                <a:gd name="T40" fmla="*/ 9 w 351"/>
                <a:gd name="T41" fmla="*/ 109 h 520"/>
                <a:gd name="T42" fmla="*/ 24 w 351"/>
                <a:gd name="T43" fmla="*/ 66 h 520"/>
                <a:gd name="T44" fmla="*/ 30 w 351"/>
                <a:gd name="T45" fmla="*/ 15 h 520"/>
                <a:gd name="T46" fmla="*/ 51 w 351"/>
                <a:gd name="T47" fmla="*/ 8 h 520"/>
                <a:gd name="T48" fmla="*/ 64 w 351"/>
                <a:gd name="T49" fmla="*/ 23 h 520"/>
                <a:gd name="T50" fmla="*/ 62 w 351"/>
                <a:gd name="T51" fmla="*/ 57 h 520"/>
                <a:gd name="T52" fmla="*/ 105 w 351"/>
                <a:gd name="T53" fmla="*/ 68 h 520"/>
                <a:gd name="T54" fmla="*/ 101 w 351"/>
                <a:gd name="T55" fmla="*/ 96 h 520"/>
                <a:gd name="T56" fmla="*/ 94 w 351"/>
                <a:gd name="T57" fmla="*/ 132 h 520"/>
                <a:gd name="T58" fmla="*/ 128 w 351"/>
                <a:gd name="T59" fmla="*/ 119 h 520"/>
                <a:gd name="T60" fmla="*/ 162 w 351"/>
                <a:gd name="T61" fmla="*/ 137 h 520"/>
                <a:gd name="T62" fmla="*/ 186 w 351"/>
                <a:gd name="T63" fmla="*/ 152 h 520"/>
                <a:gd name="T64" fmla="*/ 212 w 351"/>
                <a:gd name="T65" fmla="*/ 173 h 520"/>
                <a:gd name="T66" fmla="*/ 229 w 351"/>
                <a:gd name="T67" fmla="*/ 214 h 520"/>
                <a:gd name="T68" fmla="*/ 241 w 351"/>
                <a:gd name="T69" fmla="*/ 256 h 520"/>
                <a:gd name="T70" fmla="*/ 263 w 351"/>
                <a:gd name="T71" fmla="*/ 291 h 520"/>
                <a:gd name="T72" fmla="*/ 297 w 351"/>
                <a:gd name="T73" fmla="*/ 306 h 520"/>
                <a:gd name="T74" fmla="*/ 327 w 351"/>
                <a:gd name="T75" fmla="*/ 340 h 520"/>
                <a:gd name="T76" fmla="*/ 335 w 351"/>
                <a:gd name="T77" fmla="*/ 376 h 520"/>
                <a:gd name="T78" fmla="*/ 323 w 351"/>
                <a:gd name="T79" fmla="*/ 400 h 520"/>
                <a:gd name="T80" fmla="*/ 336 w 351"/>
                <a:gd name="T81" fmla="*/ 440 h 520"/>
                <a:gd name="T82" fmla="*/ 351 w 351"/>
                <a:gd name="T83" fmla="*/ 464 h 520"/>
                <a:gd name="T84" fmla="*/ 325 w 351"/>
                <a:gd name="T85" fmla="*/ 505 h 520"/>
                <a:gd name="T86" fmla="*/ 303 w 351"/>
                <a:gd name="T87" fmla="*/ 511 h 520"/>
                <a:gd name="T88" fmla="*/ 278 w 351"/>
                <a:gd name="T89" fmla="*/ 513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1" h="520">
                  <a:moveTo>
                    <a:pt x="276" y="500"/>
                  </a:moveTo>
                  <a:lnTo>
                    <a:pt x="274" y="487"/>
                  </a:lnTo>
                  <a:lnTo>
                    <a:pt x="257" y="483"/>
                  </a:lnTo>
                  <a:lnTo>
                    <a:pt x="248" y="474"/>
                  </a:lnTo>
                  <a:lnTo>
                    <a:pt x="233" y="466"/>
                  </a:lnTo>
                  <a:lnTo>
                    <a:pt x="214" y="470"/>
                  </a:lnTo>
                  <a:lnTo>
                    <a:pt x="210" y="453"/>
                  </a:lnTo>
                  <a:lnTo>
                    <a:pt x="192" y="479"/>
                  </a:lnTo>
                  <a:lnTo>
                    <a:pt x="171" y="489"/>
                  </a:lnTo>
                  <a:lnTo>
                    <a:pt x="152" y="485"/>
                  </a:lnTo>
                  <a:lnTo>
                    <a:pt x="156" y="468"/>
                  </a:lnTo>
                  <a:lnTo>
                    <a:pt x="145" y="460"/>
                  </a:lnTo>
                  <a:lnTo>
                    <a:pt x="124" y="460"/>
                  </a:lnTo>
                  <a:lnTo>
                    <a:pt x="118" y="449"/>
                  </a:lnTo>
                  <a:lnTo>
                    <a:pt x="118" y="432"/>
                  </a:lnTo>
                  <a:lnTo>
                    <a:pt x="113" y="415"/>
                  </a:lnTo>
                  <a:lnTo>
                    <a:pt x="109" y="398"/>
                  </a:lnTo>
                  <a:lnTo>
                    <a:pt x="111" y="382"/>
                  </a:lnTo>
                  <a:lnTo>
                    <a:pt x="94" y="372"/>
                  </a:lnTo>
                  <a:lnTo>
                    <a:pt x="99" y="359"/>
                  </a:lnTo>
                  <a:lnTo>
                    <a:pt x="120" y="351"/>
                  </a:lnTo>
                  <a:lnTo>
                    <a:pt x="139" y="351"/>
                  </a:lnTo>
                  <a:lnTo>
                    <a:pt x="148" y="340"/>
                  </a:lnTo>
                  <a:lnTo>
                    <a:pt x="146" y="318"/>
                  </a:lnTo>
                  <a:lnTo>
                    <a:pt x="139" y="301"/>
                  </a:lnTo>
                  <a:lnTo>
                    <a:pt x="122" y="301"/>
                  </a:lnTo>
                  <a:lnTo>
                    <a:pt x="118" y="286"/>
                  </a:lnTo>
                  <a:lnTo>
                    <a:pt x="98" y="278"/>
                  </a:lnTo>
                  <a:lnTo>
                    <a:pt x="86" y="269"/>
                  </a:lnTo>
                  <a:lnTo>
                    <a:pt x="73" y="263"/>
                  </a:lnTo>
                  <a:lnTo>
                    <a:pt x="75" y="254"/>
                  </a:lnTo>
                  <a:lnTo>
                    <a:pt x="54" y="250"/>
                  </a:lnTo>
                  <a:lnTo>
                    <a:pt x="36" y="233"/>
                  </a:lnTo>
                  <a:lnTo>
                    <a:pt x="19" y="233"/>
                  </a:lnTo>
                  <a:lnTo>
                    <a:pt x="5" y="229"/>
                  </a:lnTo>
                  <a:lnTo>
                    <a:pt x="0" y="209"/>
                  </a:lnTo>
                  <a:lnTo>
                    <a:pt x="24" y="194"/>
                  </a:lnTo>
                  <a:lnTo>
                    <a:pt x="41" y="181"/>
                  </a:lnTo>
                  <a:lnTo>
                    <a:pt x="41" y="162"/>
                  </a:lnTo>
                  <a:lnTo>
                    <a:pt x="34" y="139"/>
                  </a:lnTo>
                  <a:lnTo>
                    <a:pt x="22" y="126"/>
                  </a:lnTo>
                  <a:lnTo>
                    <a:pt x="9" y="109"/>
                  </a:lnTo>
                  <a:lnTo>
                    <a:pt x="20" y="90"/>
                  </a:lnTo>
                  <a:lnTo>
                    <a:pt x="24" y="66"/>
                  </a:lnTo>
                  <a:lnTo>
                    <a:pt x="30" y="38"/>
                  </a:lnTo>
                  <a:lnTo>
                    <a:pt x="30" y="15"/>
                  </a:lnTo>
                  <a:lnTo>
                    <a:pt x="39" y="0"/>
                  </a:lnTo>
                  <a:lnTo>
                    <a:pt x="51" y="8"/>
                  </a:lnTo>
                  <a:lnTo>
                    <a:pt x="49" y="27"/>
                  </a:lnTo>
                  <a:lnTo>
                    <a:pt x="64" y="23"/>
                  </a:lnTo>
                  <a:lnTo>
                    <a:pt x="64" y="42"/>
                  </a:lnTo>
                  <a:lnTo>
                    <a:pt x="62" y="57"/>
                  </a:lnTo>
                  <a:lnTo>
                    <a:pt x="79" y="62"/>
                  </a:lnTo>
                  <a:lnTo>
                    <a:pt x="105" y="68"/>
                  </a:lnTo>
                  <a:lnTo>
                    <a:pt x="103" y="79"/>
                  </a:lnTo>
                  <a:lnTo>
                    <a:pt x="101" y="96"/>
                  </a:lnTo>
                  <a:lnTo>
                    <a:pt x="90" y="115"/>
                  </a:lnTo>
                  <a:lnTo>
                    <a:pt x="94" y="132"/>
                  </a:lnTo>
                  <a:lnTo>
                    <a:pt x="109" y="120"/>
                  </a:lnTo>
                  <a:lnTo>
                    <a:pt x="128" y="119"/>
                  </a:lnTo>
                  <a:lnTo>
                    <a:pt x="143" y="124"/>
                  </a:lnTo>
                  <a:lnTo>
                    <a:pt x="162" y="137"/>
                  </a:lnTo>
                  <a:lnTo>
                    <a:pt x="171" y="149"/>
                  </a:lnTo>
                  <a:lnTo>
                    <a:pt x="186" y="152"/>
                  </a:lnTo>
                  <a:lnTo>
                    <a:pt x="197" y="154"/>
                  </a:lnTo>
                  <a:lnTo>
                    <a:pt x="212" y="173"/>
                  </a:lnTo>
                  <a:lnTo>
                    <a:pt x="233" y="190"/>
                  </a:lnTo>
                  <a:lnTo>
                    <a:pt x="229" y="214"/>
                  </a:lnTo>
                  <a:lnTo>
                    <a:pt x="227" y="235"/>
                  </a:lnTo>
                  <a:lnTo>
                    <a:pt x="241" y="256"/>
                  </a:lnTo>
                  <a:lnTo>
                    <a:pt x="254" y="273"/>
                  </a:lnTo>
                  <a:lnTo>
                    <a:pt x="263" y="291"/>
                  </a:lnTo>
                  <a:lnTo>
                    <a:pt x="282" y="301"/>
                  </a:lnTo>
                  <a:lnTo>
                    <a:pt x="297" y="306"/>
                  </a:lnTo>
                  <a:lnTo>
                    <a:pt x="312" y="318"/>
                  </a:lnTo>
                  <a:lnTo>
                    <a:pt x="327" y="340"/>
                  </a:lnTo>
                  <a:lnTo>
                    <a:pt x="336" y="357"/>
                  </a:lnTo>
                  <a:lnTo>
                    <a:pt x="335" y="376"/>
                  </a:lnTo>
                  <a:lnTo>
                    <a:pt x="321" y="380"/>
                  </a:lnTo>
                  <a:lnTo>
                    <a:pt x="323" y="400"/>
                  </a:lnTo>
                  <a:lnTo>
                    <a:pt x="329" y="419"/>
                  </a:lnTo>
                  <a:lnTo>
                    <a:pt x="336" y="440"/>
                  </a:lnTo>
                  <a:lnTo>
                    <a:pt x="340" y="451"/>
                  </a:lnTo>
                  <a:lnTo>
                    <a:pt x="351" y="464"/>
                  </a:lnTo>
                  <a:lnTo>
                    <a:pt x="331" y="487"/>
                  </a:lnTo>
                  <a:lnTo>
                    <a:pt x="325" y="505"/>
                  </a:lnTo>
                  <a:lnTo>
                    <a:pt x="314" y="520"/>
                  </a:lnTo>
                  <a:lnTo>
                    <a:pt x="303" y="511"/>
                  </a:lnTo>
                  <a:lnTo>
                    <a:pt x="289" y="519"/>
                  </a:lnTo>
                  <a:lnTo>
                    <a:pt x="278" y="513"/>
                  </a:lnTo>
                  <a:lnTo>
                    <a:pt x="276" y="500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 dirty="0">
                <a:highlight>
                  <a:srgbClr val="FFFF00"/>
                </a:highlight>
              </a:endParaRPr>
            </a:p>
          </p:txBody>
        </p:sp>
        <p:sp>
          <p:nvSpPr>
            <p:cNvPr id="21" name="Freeform 53">
              <a:extLst>
                <a:ext uri="{FF2B5EF4-FFF2-40B4-BE49-F238E27FC236}">
                  <a16:creationId xmlns:a16="http://schemas.microsoft.com/office/drawing/2014/main" id="{531CCB97-8BEF-3247-86F8-59A54213E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254" y="3603472"/>
              <a:ext cx="289579" cy="209936"/>
            </a:xfrm>
            <a:custGeom>
              <a:avLst/>
              <a:gdLst>
                <a:gd name="T0" fmla="*/ 354 w 371"/>
                <a:gd name="T1" fmla="*/ 0 h 284"/>
                <a:gd name="T2" fmla="*/ 325 w 371"/>
                <a:gd name="T3" fmla="*/ 19 h 284"/>
                <a:gd name="T4" fmla="*/ 286 w 371"/>
                <a:gd name="T5" fmla="*/ 9 h 284"/>
                <a:gd name="T6" fmla="*/ 246 w 371"/>
                <a:gd name="T7" fmla="*/ 28 h 284"/>
                <a:gd name="T8" fmla="*/ 230 w 371"/>
                <a:gd name="T9" fmla="*/ 51 h 284"/>
                <a:gd name="T10" fmla="*/ 192 w 371"/>
                <a:gd name="T11" fmla="*/ 79 h 284"/>
                <a:gd name="T12" fmla="*/ 164 w 371"/>
                <a:gd name="T13" fmla="*/ 85 h 284"/>
                <a:gd name="T14" fmla="*/ 137 w 371"/>
                <a:gd name="T15" fmla="*/ 24 h 284"/>
                <a:gd name="T16" fmla="*/ 107 w 371"/>
                <a:gd name="T17" fmla="*/ 38 h 284"/>
                <a:gd name="T18" fmla="*/ 73 w 371"/>
                <a:gd name="T19" fmla="*/ 21 h 284"/>
                <a:gd name="T20" fmla="*/ 83 w 371"/>
                <a:gd name="T21" fmla="*/ 62 h 284"/>
                <a:gd name="T22" fmla="*/ 55 w 371"/>
                <a:gd name="T23" fmla="*/ 73 h 284"/>
                <a:gd name="T24" fmla="*/ 26 w 371"/>
                <a:gd name="T25" fmla="*/ 85 h 284"/>
                <a:gd name="T26" fmla="*/ 0 w 371"/>
                <a:gd name="T27" fmla="*/ 94 h 284"/>
                <a:gd name="T28" fmla="*/ 0 w 371"/>
                <a:gd name="T29" fmla="*/ 128 h 284"/>
                <a:gd name="T30" fmla="*/ 30 w 371"/>
                <a:gd name="T31" fmla="*/ 120 h 284"/>
                <a:gd name="T32" fmla="*/ 34 w 371"/>
                <a:gd name="T33" fmla="*/ 143 h 284"/>
                <a:gd name="T34" fmla="*/ 21 w 371"/>
                <a:gd name="T35" fmla="*/ 167 h 284"/>
                <a:gd name="T36" fmla="*/ 15 w 371"/>
                <a:gd name="T37" fmla="*/ 201 h 284"/>
                <a:gd name="T38" fmla="*/ 34 w 371"/>
                <a:gd name="T39" fmla="*/ 220 h 284"/>
                <a:gd name="T40" fmla="*/ 51 w 371"/>
                <a:gd name="T41" fmla="*/ 242 h 284"/>
                <a:gd name="T42" fmla="*/ 88 w 371"/>
                <a:gd name="T43" fmla="*/ 248 h 284"/>
                <a:gd name="T44" fmla="*/ 115 w 371"/>
                <a:gd name="T45" fmla="*/ 257 h 284"/>
                <a:gd name="T46" fmla="*/ 135 w 371"/>
                <a:gd name="T47" fmla="*/ 274 h 284"/>
                <a:gd name="T48" fmla="*/ 167 w 371"/>
                <a:gd name="T49" fmla="*/ 272 h 284"/>
                <a:gd name="T50" fmla="*/ 167 w 371"/>
                <a:gd name="T51" fmla="*/ 242 h 284"/>
                <a:gd name="T52" fmla="*/ 162 w 371"/>
                <a:gd name="T53" fmla="*/ 203 h 284"/>
                <a:gd name="T54" fmla="*/ 196 w 371"/>
                <a:gd name="T55" fmla="*/ 190 h 284"/>
                <a:gd name="T56" fmla="*/ 226 w 371"/>
                <a:gd name="T57" fmla="*/ 177 h 284"/>
                <a:gd name="T58" fmla="*/ 250 w 371"/>
                <a:gd name="T59" fmla="*/ 146 h 284"/>
                <a:gd name="T60" fmla="*/ 293 w 371"/>
                <a:gd name="T61" fmla="*/ 141 h 284"/>
                <a:gd name="T62" fmla="*/ 340 w 371"/>
                <a:gd name="T63" fmla="*/ 131 h 284"/>
                <a:gd name="T64" fmla="*/ 356 w 371"/>
                <a:gd name="T65" fmla="*/ 86 h 284"/>
                <a:gd name="T66" fmla="*/ 361 w 371"/>
                <a:gd name="T67" fmla="*/ 45 h 284"/>
                <a:gd name="T68" fmla="*/ 371 w 371"/>
                <a:gd name="T69" fmla="*/ 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1" h="284">
                  <a:moveTo>
                    <a:pt x="371" y="2"/>
                  </a:moveTo>
                  <a:lnTo>
                    <a:pt x="354" y="0"/>
                  </a:lnTo>
                  <a:lnTo>
                    <a:pt x="339" y="4"/>
                  </a:lnTo>
                  <a:lnTo>
                    <a:pt x="325" y="19"/>
                  </a:lnTo>
                  <a:lnTo>
                    <a:pt x="307" y="13"/>
                  </a:lnTo>
                  <a:lnTo>
                    <a:pt x="286" y="9"/>
                  </a:lnTo>
                  <a:lnTo>
                    <a:pt x="269" y="15"/>
                  </a:lnTo>
                  <a:lnTo>
                    <a:pt x="246" y="28"/>
                  </a:lnTo>
                  <a:lnTo>
                    <a:pt x="231" y="36"/>
                  </a:lnTo>
                  <a:lnTo>
                    <a:pt x="230" y="51"/>
                  </a:lnTo>
                  <a:lnTo>
                    <a:pt x="218" y="68"/>
                  </a:lnTo>
                  <a:lnTo>
                    <a:pt x="192" y="79"/>
                  </a:lnTo>
                  <a:lnTo>
                    <a:pt x="181" y="94"/>
                  </a:lnTo>
                  <a:lnTo>
                    <a:pt x="164" y="85"/>
                  </a:lnTo>
                  <a:lnTo>
                    <a:pt x="149" y="45"/>
                  </a:lnTo>
                  <a:lnTo>
                    <a:pt x="137" y="24"/>
                  </a:lnTo>
                  <a:lnTo>
                    <a:pt x="122" y="32"/>
                  </a:lnTo>
                  <a:lnTo>
                    <a:pt x="107" y="38"/>
                  </a:lnTo>
                  <a:lnTo>
                    <a:pt x="96" y="23"/>
                  </a:lnTo>
                  <a:lnTo>
                    <a:pt x="73" y="21"/>
                  </a:lnTo>
                  <a:lnTo>
                    <a:pt x="77" y="39"/>
                  </a:lnTo>
                  <a:lnTo>
                    <a:pt x="83" y="62"/>
                  </a:lnTo>
                  <a:lnTo>
                    <a:pt x="70" y="79"/>
                  </a:lnTo>
                  <a:lnTo>
                    <a:pt x="55" y="73"/>
                  </a:lnTo>
                  <a:lnTo>
                    <a:pt x="38" y="75"/>
                  </a:lnTo>
                  <a:lnTo>
                    <a:pt x="26" y="85"/>
                  </a:lnTo>
                  <a:lnTo>
                    <a:pt x="17" y="90"/>
                  </a:lnTo>
                  <a:lnTo>
                    <a:pt x="0" y="94"/>
                  </a:lnTo>
                  <a:lnTo>
                    <a:pt x="9" y="113"/>
                  </a:lnTo>
                  <a:lnTo>
                    <a:pt x="0" y="128"/>
                  </a:lnTo>
                  <a:lnTo>
                    <a:pt x="13" y="128"/>
                  </a:lnTo>
                  <a:lnTo>
                    <a:pt x="30" y="120"/>
                  </a:lnTo>
                  <a:lnTo>
                    <a:pt x="47" y="124"/>
                  </a:lnTo>
                  <a:lnTo>
                    <a:pt x="34" y="143"/>
                  </a:lnTo>
                  <a:lnTo>
                    <a:pt x="21" y="152"/>
                  </a:lnTo>
                  <a:lnTo>
                    <a:pt x="21" y="167"/>
                  </a:lnTo>
                  <a:lnTo>
                    <a:pt x="19" y="182"/>
                  </a:lnTo>
                  <a:lnTo>
                    <a:pt x="15" y="201"/>
                  </a:lnTo>
                  <a:lnTo>
                    <a:pt x="15" y="218"/>
                  </a:lnTo>
                  <a:lnTo>
                    <a:pt x="34" y="220"/>
                  </a:lnTo>
                  <a:lnTo>
                    <a:pt x="45" y="225"/>
                  </a:lnTo>
                  <a:lnTo>
                    <a:pt x="51" y="242"/>
                  </a:lnTo>
                  <a:lnTo>
                    <a:pt x="58" y="254"/>
                  </a:lnTo>
                  <a:lnTo>
                    <a:pt x="88" y="248"/>
                  </a:lnTo>
                  <a:lnTo>
                    <a:pt x="109" y="248"/>
                  </a:lnTo>
                  <a:lnTo>
                    <a:pt x="115" y="257"/>
                  </a:lnTo>
                  <a:lnTo>
                    <a:pt x="134" y="261"/>
                  </a:lnTo>
                  <a:lnTo>
                    <a:pt x="135" y="274"/>
                  </a:lnTo>
                  <a:lnTo>
                    <a:pt x="154" y="284"/>
                  </a:lnTo>
                  <a:lnTo>
                    <a:pt x="167" y="272"/>
                  </a:lnTo>
                  <a:lnTo>
                    <a:pt x="167" y="257"/>
                  </a:lnTo>
                  <a:lnTo>
                    <a:pt x="167" y="242"/>
                  </a:lnTo>
                  <a:lnTo>
                    <a:pt x="171" y="223"/>
                  </a:lnTo>
                  <a:lnTo>
                    <a:pt x="162" y="203"/>
                  </a:lnTo>
                  <a:lnTo>
                    <a:pt x="175" y="190"/>
                  </a:lnTo>
                  <a:lnTo>
                    <a:pt x="196" y="190"/>
                  </a:lnTo>
                  <a:lnTo>
                    <a:pt x="207" y="182"/>
                  </a:lnTo>
                  <a:lnTo>
                    <a:pt x="226" y="177"/>
                  </a:lnTo>
                  <a:lnTo>
                    <a:pt x="241" y="158"/>
                  </a:lnTo>
                  <a:lnTo>
                    <a:pt x="250" y="146"/>
                  </a:lnTo>
                  <a:lnTo>
                    <a:pt x="269" y="139"/>
                  </a:lnTo>
                  <a:lnTo>
                    <a:pt x="293" y="141"/>
                  </a:lnTo>
                  <a:lnTo>
                    <a:pt x="324" y="141"/>
                  </a:lnTo>
                  <a:lnTo>
                    <a:pt x="340" y="131"/>
                  </a:lnTo>
                  <a:lnTo>
                    <a:pt x="357" y="109"/>
                  </a:lnTo>
                  <a:lnTo>
                    <a:pt x="356" y="86"/>
                  </a:lnTo>
                  <a:lnTo>
                    <a:pt x="365" y="69"/>
                  </a:lnTo>
                  <a:lnTo>
                    <a:pt x="361" y="45"/>
                  </a:lnTo>
                  <a:lnTo>
                    <a:pt x="365" y="26"/>
                  </a:lnTo>
                  <a:lnTo>
                    <a:pt x="371" y="2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22" name="Freeform 54">
              <a:extLst>
                <a:ext uri="{FF2B5EF4-FFF2-40B4-BE49-F238E27FC236}">
                  <a16:creationId xmlns:a16="http://schemas.microsoft.com/office/drawing/2014/main" id="{1A1B8A76-E024-7F49-A41A-8990B9CC8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811" y="3009147"/>
              <a:ext cx="441783" cy="997195"/>
            </a:xfrm>
            <a:custGeom>
              <a:avLst/>
              <a:gdLst>
                <a:gd name="T0" fmla="*/ 542 w 566"/>
                <a:gd name="T1" fmla="*/ 851 h 1349"/>
                <a:gd name="T2" fmla="*/ 533 w 566"/>
                <a:gd name="T3" fmla="*/ 778 h 1349"/>
                <a:gd name="T4" fmla="*/ 489 w 566"/>
                <a:gd name="T5" fmla="*/ 731 h 1349"/>
                <a:gd name="T6" fmla="*/ 427 w 566"/>
                <a:gd name="T7" fmla="*/ 703 h 1349"/>
                <a:gd name="T8" fmla="*/ 348 w 566"/>
                <a:gd name="T9" fmla="*/ 680 h 1349"/>
                <a:gd name="T10" fmla="*/ 337 w 566"/>
                <a:gd name="T11" fmla="*/ 620 h 1349"/>
                <a:gd name="T12" fmla="*/ 292 w 566"/>
                <a:gd name="T13" fmla="*/ 571 h 1349"/>
                <a:gd name="T14" fmla="*/ 307 w 566"/>
                <a:gd name="T15" fmla="*/ 511 h 1349"/>
                <a:gd name="T16" fmla="*/ 346 w 566"/>
                <a:gd name="T17" fmla="*/ 458 h 1349"/>
                <a:gd name="T18" fmla="*/ 410 w 566"/>
                <a:gd name="T19" fmla="*/ 430 h 1349"/>
                <a:gd name="T20" fmla="*/ 358 w 566"/>
                <a:gd name="T21" fmla="*/ 370 h 1349"/>
                <a:gd name="T22" fmla="*/ 232 w 566"/>
                <a:gd name="T23" fmla="*/ 222 h 1349"/>
                <a:gd name="T24" fmla="*/ 273 w 566"/>
                <a:gd name="T25" fmla="*/ 164 h 1349"/>
                <a:gd name="T26" fmla="*/ 260 w 566"/>
                <a:gd name="T27" fmla="*/ 102 h 1349"/>
                <a:gd name="T28" fmla="*/ 190 w 566"/>
                <a:gd name="T29" fmla="*/ 49 h 1349"/>
                <a:gd name="T30" fmla="*/ 125 w 566"/>
                <a:gd name="T31" fmla="*/ 28 h 1349"/>
                <a:gd name="T32" fmla="*/ 155 w 566"/>
                <a:gd name="T33" fmla="*/ 100 h 1349"/>
                <a:gd name="T34" fmla="*/ 194 w 566"/>
                <a:gd name="T35" fmla="*/ 164 h 1349"/>
                <a:gd name="T36" fmla="*/ 181 w 566"/>
                <a:gd name="T37" fmla="*/ 222 h 1349"/>
                <a:gd name="T38" fmla="*/ 70 w 566"/>
                <a:gd name="T39" fmla="*/ 297 h 1349"/>
                <a:gd name="T40" fmla="*/ 46 w 566"/>
                <a:gd name="T41" fmla="*/ 340 h 1349"/>
                <a:gd name="T42" fmla="*/ 17 w 566"/>
                <a:gd name="T43" fmla="*/ 428 h 1349"/>
                <a:gd name="T44" fmla="*/ 78 w 566"/>
                <a:gd name="T45" fmla="*/ 490 h 1349"/>
                <a:gd name="T46" fmla="*/ 96 w 566"/>
                <a:gd name="T47" fmla="*/ 534 h 1349"/>
                <a:gd name="T48" fmla="*/ 143 w 566"/>
                <a:gd name="T49" fmla="*/ 562 h 1349"/>
                <a:gd name="T50" fmla="*/ 164 w 566"/>
                <a:gd name="T51" fmla="*/ 624 h 1349"/>
                <a:gd name="T52" fmla="*/ 138 w 566"/>
                <a:gd name="T53" fmla="*/ 676 h 1349"/>
                <a:gd name="T54" fmla="*/ 162 w 566"/>
                <a:gd name="T55" fmla="*/ 746 h 1349"/>
                <a:gd name="T56" fmla="*/ 185 w 566"/>
                <a:gd name="T57" fmla="*/ 806 h 1349"/>
                <a:gd name="T58" fmla="*/ 173 w 566"/>
                <a:gd name="T59" fmla="*/ 881 h 1349"/>
                <a:gd name="T60" fmla="*/ 125 w 566"/>
                <a:gd name="T61" fmla="*/ 896 h 1349"/>
                <a:gd name="T62" fmla="*/ 153 w 566"/>
                <a:gd name="T63" fmla="*/ 941 h 1349"/>
                <a:gd name="T64" fmla="*/ 170 w 566"/>
                <a:gd name="T65" fmla="*/ 1012 h 1349"/>
                <a:gd name="T66" fmla="*/ 185 w 566"/>
                <a:gd name="T67" fmla="*/ 1099 h 1349"/>
                <a:gd name="T68" fmla="*/ 192 w 566"/>
                <a:gd name="T69" fmla="*/ 1183 h 1349"/>
                <a:gd name="T70" fmla="*/ 160 w 566"/>
                <a:gd name="T71" fmla="*/ 1258 h 1349"/>
                <a:gd name="T72" fmla="*/ 136 w 566"/>
                <a:gd name="T73" fmla="*/ 1302 h 1349"/>
                <a:gd name="T74" fmla="*/ 188 w 566"/>
                <a:gd name="T75" fmla="*/ 1290 h 1349"/>
                <a:gd name="T76" fmla="*/ 245 w 566"/>
                <a:gd name="T77" fmla="*/ 1292 h 1349"/>
                <a:gd name="T78" fmla="*/ 328 w 566"/>
                <a:gd name="T79" fmla="*/ 1328 h 1349"/>
                <a:gd name="T80" fmla="*/ 414 w 566"/>
                <a:gd name="T81" fmla="*/ 1334 h 1349"/>
                <a:gd name="T82" fmla="*/ 450 w 566"/>
                <a:gd name="T83" fmla="*/ 1281 h 1349"/>
                <a:gd name="T84" fmla="*/ 410 w 566"/>
                <a:gd name="T85" fmla="*/ 1215 h 1349"/>
                <a:gd name="T86" fmla="*/ 469 w 566"/>
                <a:gd name="T87" fmla="*/ 1123 h 1349"/>
                <a:gd name="T88" fmla="*/ 529 w 566"/>
                <a:gd name="T89" fmla="*/ 1059 h 1349"/>
                <a:gd name="T90" fmla="*/ 495 w 566"/>
                <a:gd name="T91" fmla="*/ 996 h 1349"/>
                <a:gd name="T92" fmla="*/ 503 w 566"/>
                <a:gd name="T93" fmla="*/ 937 h 1349"/>
                <a:gd name="T94" fmla="*/ 566 w 566"/>
                <a:gd name="T95" fmla="*/ 90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6" h="1349">
                  <a:moveTo>
                    <a:pt x="561" y="890"/>
                  </a:moveTo>
                  <a:lnTo>
                    <a:pt x="557" y="877"/>
                  </a:lnTo>
                  <a:lnTo>
                    <a:pt x="550" y="868"/>
                  </a:lnTo>
                  <a:lnTo>
                    <a:pt x="542" y="851"/>
                  </a:lnTo>
                  <a:lnTo>
                    <a:pt x="542" y="832"/>
                  </a:lnTo>
                  <a:lnTo>
                    <a:pt x="535" y="819"/>
                  </a:lnTo>
                  <a:lnTo>
                    <a:pt x="523" y="800"/>
                  </a:lnTo>
                  <a:lnTo>
                    <a:pt x="533" y="778"/>
                  </a:lnTo>
                  <a:lnTo>
                    <a:pt x="535" y="761"/>
                  </a:lnTo>
                  <a:lnTo>
                    <a:pt x="529" y="746"/>
                  </a:lnTo>
                  <a:lnTo>
                    <a:pt x="501" y="750"/>
                  </a:lnTo>
                  <a:lnTo>
                    <a:pt x="489" y="731"/>
                  </a:lnTo>
                  <a:lnTo>
                    <a:pt x="493" y="706"/>
                  </a:lnTo>
                  <a:lnTo>
                    <a:pt x="486" y="693"/>
                  </a:lnTo>
                  <a:lnTo>
                    <a:pt x="459" y="697"/>
                  </a:lnTo>
                  <a:lnTo>
                    <a:pt x="427" y="703"/>
                  </a:lnTo>
                  <a:lnTo>
                    <a:pt x="403" y="706"/>
                  </a:lnTo>
                  <a:lnTo>
                    <a:pt x="375" y="708"/>
                  </a:lnTo>
                  <a:lnTo>
                    <a:pt x="356" y="701"/>
                  </a:lnTo>
                  <a:lnTo>
                    <a:pt x="348" y="680"/>
                  </a:lnTo>
                  <a:lnTo>
                    <a:pt x="333" y="671"/>
                  </a:lnTo>
                  <a:lnTo>
                    <a:pt x="333" y="654"/>
                  </a:lnTo>
                  <a:lnTo>
                    <a:pt x="333" y="637"/>
                  </a:lnTo>
                  <a:lnTo>
                    <a:pt x="337" y="620"/>
                  </a:lnTo>
                  <a:lnTo>
                    <a:pt x="326" y="609"/>
                  </a:lnTo>
                  <a:lnTo>
                    <a:pt x="309" y="596"/>
                  </a:lnTo>
                  <a:lnTo>
                    <a:pt x="305" y="577"/>
                  </a:lnTo>
                  <a:lnTo>
                    <a:pt x="292" y="571"/>
                  </a:lnTo>
                  <a:lnTo>
                    <a:pt x="288" y="554"/>
                  </a:lnTo>
                  <a:lnTo>
                    <a:pt x="277" y="539"/>
                  </a:lnTo>
                  <a:lnTo>
                    <a:pt x="275" y="526"/>
                  </a:lnTo>
                  <a:lnTo>
                    <a:pt x="307" y="511"/>
                  </a:lnTo>
                  <a:lnTo>
                    <a:pt x="324" y="502"/>
                  </a:lnTo>
                  <a:lnTo>
                    <a:pt x="320" y="481"/>
                  </a:lnTo>
                  <a:lnTo>
                    <a:pt x="320" y="464"/>
                  </a:lnTo>
                  <a:lnTo>
                    <a:pt x="346" y="458"/>
                  </a:lnTo>
                  <a:lnTo>
                    <a:pt x="367" y="460"/>
                  </a:lnTo>
                  <a:lnTo>
                    <a:pt x="384" y="466"/>
                  </a:lnTo>
                  <a:lnTo>
                    <a:pt x="403" y="464"/>
                  </a:lnTo>
                  <a:lnTo>
                    <a:pt x="410" y="430"/>
                  </a:lnTo>
                  <a:lnTo>
                    <a:pt x="407" y="406"/>
                  </a:lnTo>
                  <a:lnTo>
                    <a:pt x="397" y="387"/>
                  </a:lnTo>
                  <a:lnTo>
                    <a:pt x="380" y="374"/>
                  </a:lnTo>
                  <a:lnTo>
                    <a:pt x="358" y="370"/>
                  </a:lnTo>
                  <a:lnTo>
                    <a:pt x="313" y="314"/>
                  </a:lnTo>
                  <a:lnTo>
                    <a:pt x="237" y="252"/>
                  </a:lnTo>
                  <a:lnTo>
                    <a:pt x="222" y="231"/>
                  </a:lnTo>
                  <a:lnTo>
                    <a:pt x="232" y="222"/>
                  </a:lnTo>
                  <a:lnTo>
                    <a:pt x="247" y="209"/>
                  </a:lnTo>
                  <a:lnTo>
                    <a:pt x="252" y="188"/>
                  </a:lnTo>
                  <a:lnTo>
                    <a:pt x="254" y="171"/>
                  </a:lnTo>
                  <a:lnTo>
                    <a:pt x="273" y="164"/>
                  </a:lnTo>
                  <a:lnTo>
                    <a:pt x="271" y="150"/>
                  </a:lnTo>
                  <a:lnTo>
                    <a:pt x="264" y="134"/>
                  </a:lnTo>
                  <a:lnTo>
                    <a:pt x="269" y="119"/>
                  </a:lnTo>
                  <a:lnTo>
                    <a:pt x="260" y="102"/>
                  </a:lnTo>
                  <a:lnTo>
                    <a:pt x="239" y="100"/>
                  </a:lnTo>
                  <a:lnTo>
                    <a:pt x="228" y="89"/>
                  </a:lnTo>
                  <a:lnTo>
                    <a:pt x="213" y="55"/>
                  </a:lnTo>
                  <a:lnTo>
                    <a:pt x="190" y="49"/>
                  </a:lnTo>
                  <a:lnTo>
                    <a:pt x="173" y="38"/>
                  </a:lnTo>
                  <a:lnTo>
                    <a:pt x="170" y="23"/>
                  </a:lnTo>
                  <a:lnTo>
                    <a:pt x="143" y="0"/>
                  </a:lnTo>
                  <a:lnTo>
                    <a:pt x="125" y="28"/>
                  </a:lnTo>
                  <a:lnTo>
                    <a:pt x="126" y="47"/>
                  </a:lnTo>
                  <a:lnTo>
                    <a:pt x="138" y="60"/>
                  </a:lnTo>
                  <a:lnTo>
                    <a:pt x="155" y="79"/>
                  </a:lnTo>
                  <a:lnTo>
                    <a:pt x="155" y="100"/>
                  </a:lnTo>
                  <a:lnTo>
                    <a:pt x="168" y="113"/>
                  </a:lnTo>
                  <a:lnTo>
                    <a:pt x="183" y="132"/>
                  </a:lnTo>
                  <a:lnTo>
                    <a:pt x="187" y="149"/>
                  </a:lnTo>
                  <a:lnTo>
                    <a:pt x="194" y="164"/>
                  </a:lnTo>
                  <a:lnTo>
                    <a:pt x="200" y="186"/>
                  </a:lnTo>
                  <a:lnTo>
                    <a:pt x="198" y="199"/>
                  </a:lnTo>
                  <a:lnTo>
                    <a:pt x="198" y="212"/>
                  </a:lnTo>
                  <a:lnTo>
                    <a:pt x="181" y="222"/>
                  </a:lnTo>
                  <a:lnTo>
                    <a:pt x="166" y="229"/>
                  </a:lnTo>
                  <a:lnTo>
                    <a:pt x="100" y="325"/>
                  </a:lnTo>
                  <a:lnTo>
                    <a:pt x="85" y="319"/>
                  </a:lnTo>
                  <a:lnTo>
                    <a:pt x="70" y="297"/>
                  </a:lnTo>
                  <a:lnTo>
                    <a:pt x="57" y="284"/>
                  </a:lnTo>
                  <a:lnTo>
                    <a:pt x="44" y="293"/>
                  </a:lnTo>
                  <a:lnTo>
                    <a:pt x="46" y="319"/>
                  </a:lnTo>
                  <a:lnTo>
                    <a:pt x="46" y="340"/>
                  </a:lnTo>
                  <a:lnTo>
                    <a:pt x="25" y="351"/>
                  </a:lnTo>
                  <a:lnTo>
                    <a:pt x="19" y="361"/>
                  </a:lnTo>
                  <a:lnTo>
                    <a:pt x="0" y="412"/>
                  </a:lnTo>
                  <a:lnTo>
                    <a:pt x="17" y="428"/>
                  </a:lnTo>
                  <a:lnTo>
                    <a:pt x="36" y="443"/>
                  </a:lnTo>
                  <a:lnTo>
                    <a:pt x="59" y="458"/>
                  </a:lnTo>
                  <a:lnTo>
                    <a:pt x="70" y="477"/>
                  </a:lnTo>
                  <a:lnTo>
                    <a:pt x="78" y="490"/>
                  </a:lnTo>
                  <a:lnTo>
                    <a:pt x="64" y="502"/>
                  </a:lnTo>
                  <a:lnTo>
                    <a:pt x="59" y="519"/>
                  </a:lnTo>
                  <a:lnTo>
                    <a:pt x="76" y="526"/>
                  </a:lnTo>
                  <a:lnTo>
                    <a:pt x="96" y="534"/>
                  </a:lnTo>
                  <a:lnTo>
                    <a:pt x="109" y="549"/>
                  </a:lnTo>
                  <a:lnTo>
                    <a:pt x="111" y="575"/>
                  </a:lnTo>
                  <a:lnTo>
                    <a:pt x="126" y="564"/>
                  </a:lnTo>
                  <a:lnTo>
                    <a:pt x="143" y="562"/>
                  </a:lnTo>
                  <a:lnTo>
                    <a:pt x="155" y="575"/>
                  </a:lnTo>
                  <a:lnTo>
                    <a:pt x="155" y="586"/>
                  </a:lnTo>
                  <a:lnTo>
                    <a:pt x="166" y="603"/>
                  </a:lnTo>
                  <a:lnTo>
                    <a:pt x="164" y="624"/>
                  </a:lnTo>
                  <a:lnTo>
                    <a:pt x="166" y="646"/>
                  </a:lnTo>
                  <a:lnTo>
                    <a:pt x="155" y="654"/>
                  </a:lnTo>
                  <a:lnTo>
                    <a:pt x="155" y="671"/>
                  </a:lnTo>
                  <a:lnTo>
                    <a:pt x="138" y="676"/>
                  </a:lnTo>
                  <a:lnTo>
                    <a:pt x="134" y="697"/>
                  </a:lnTo>
                  <a:lnTo>
                    <a:pt x="134" y="718"/>
                  </a:lnTo>
                  <a:lnTo>
                    <a:pt x="151" y="729"/>
                  </a:lnTo>
                  <a:lnTo>
                    <a:pt x="162" y="746"/>
                  </a:lnTo>
                  <a:lnTo>
                    <a:pt x="172" y="759"/>
                  </a:lnTo>
                  <a:lnTo>
                    <a:pt x="172" y="776"/>
                  </a:lnTo>
                  <a:lnTo>
                    <a:pt x="181" y="789"/>
                  </a:lnTo>
                  <a:lnTo>
                    <a:pt x="185" y="806"/>
                  </a:lnTo>
                  <a:lnTo>
                    <a:pt x="198" y="821"/>
                  </a:lnTo>
                  <a:lnTo>
                    <a:pt x="198" y="842"/>
                  </a:lnTo>
                  <a:lnTo>
                    <a:pt x="185" y="862"/>
                  </a:lnTo>
                  <a:lnTo>
                    <a:pt x="173" y="881"/>
                  </a:lnTo>
                  <a:lnTo>
                    <a:pt x="162" y="892"/>
                  </a:lnTo>
                  <a:lnTo>
                    <a:pt x="143" y="889"/>
                  </a:lnTo>
                  <a:lnTo>
                    <a:pt x="125" y="881"/>
                  </a:lnTo>
                  <a:lnTo>
                    <a:pt x="125" y="896"/>
                  </a:lnTo>
                  <a:lnTo>
                    <a:pt x="113" y="913"/>
                  </a:lnTo>
                  <a:lnTo>
                    <a:pt x="128" y="919"/>
                  </a:lnTo>
                  <a:lnTo>
                    <a:pt x="153" y="924"/>
                  </a:lnTo>
                  <a:lnTo>
                    <a:pt x="153" y="941"/>
                  </a:lnTo>
                  <a:lnTo>
                    <a:pt x="160" y="958"/>
                  </a:lnTo>
                  <a:lnTo>
                    <a:pt x="160" y="977"/>
                  </a:lnTo>
                  <a:lnTo>
                    <a:pt x="162" y="996"/>
                  </a:lnTo>
                  <a:lnTo>
                    <a:pt x="170" y="1012"/>
                  </a:lnTo>
                  <a:lnTo>
                    <a:pt x="168" y="1037"/>
                  </a:lnTo>
                  <a:lnTo>
                    <a:pt x="175" y="1054"/>
                  </a:lnTo>
                  <a:lnTo>
                    <a:pt x="170" y="1073"/>
                  </a:lnTo>
                  <a:lnTo>
                    <a:pt x="185" y="1099"/>
                  </a:lnTo>
                  <a:lnTo>
                    <a:pt x="181" y="1120"/>
                  </a:lnTo>
                  <a:lnTo>
                    <a:pt x="192" y="1135"/>
                  </a:lnTo>
                  <a:lnTo>
                    <a:pt x="190" y="1159"/>
                  </a:lnTo>
                  <a:lnTo>
                    <a:pt x="192" y="1183"/>
                  </a:lnTo>
                  <a:lnTo>
                    <a:pt x="190" y="1206"/>
                  </a:lnTo>
                  <a:lnTo>
                    <a:pt x="190" y="1223"/>
                  </a:lnTo>
                  <a:lnTo>
                    <a:pt x="175" y="1242"/>
                  </a:lnTo>
                  <a:lnTo>
                    <a:pt x="160" y="1258"/>
                  </a:lnTo>
                  <a:lnTo>
                    <a:pt x="136" y="1272"/>
                  </a:lnTo>
                  <a:lnTo>
                    <a:pt x="132" y="1289"/>
                  </a:lnTo>
                  <a:lnTo>
                    <a:pt x="155" y="1289"/>
                  </a:lnTo>
                  <a:lnTo>
                    <a:pt x="136" y="1302"/>
                  </a:lnTo>
                  <a:lnTo>
                    <a:pt x="136" y="1313"/>
                  </a:lnTo>
                  <a:lnTo>
                    <a:pt x="158" y="1305"/>
                  </a:lnTo>
                  <a:lnTo>
                    <a:pt x="175" y="1311"/>
                  </a:lnTo>
                  <a:lnTo>
                    <a:pt x="188" y="1290"/>
                  </a:lnTo>
                  <a:lnTo>
                    <a:pt x="196" y="1300"/>
                  </a:lnTo>
                  <a:lnTo>
                    <a:pt x="207" y="1287"/>
                  </a:lnTo>
                  <a:lnTo>
                    <a:pt x="228" y="1287"/>
                  </a:lnTo>
                  <a:lnTo>
                    <a:pt x="245" y="1292"/>
                  </a:lnTo>
                  <a:lnTo>
                    <a:pt x="267" y="1307"/>
                  </a:lnTo>
                  <a:lnTo>
                    <a:pt x="279" y="1317"/>
                  </a:lnTo>
                  <a:lnTo>
                    <a:pt x="305" y="1309"/>
                  </a:lnTo>
                  <a:lnTo>
                    <a:pt x="328" y="1328"/>
                  </a:lnTo>
                  <a:lnTo>
                    <a:pt x="346" y="1339"/>
                  </a:lnTo>
                  <a:lnTo>
                    <a:pt x="371" y="1349"/>
                  </a:lnTo>
                  <a:lnTo>
                    <a:pt x="384" y="1334"/>
                  </a:lnTo>
                  <a:lnTo>
                    <a:pt x="414" y="1334"/>
                  </a:lnTo>
                  <a:lnTo>
                    <a:pt x="424" y="1313"/>
                  </a:lnTo>
                  <a:lnTo>
                    <a:pt x="440" y="1304"/>
                  </a:lnTo>
                  <a:lnTo>
                    <a:pt x="454" y="1300"/>
                  </a:lnTo>
                  <a:lnTo>
                    <a:pt x="450" y="1281"/>
                  </a:lnTo>
                  <a:lnTo>
                    <a:pt x="427" y="1272"/>
                  </a:lnTo>
                  <a:lnTo>
                    <a:pt x="424" y="1257"/>
                  </a:lnTo>
                  <a:lnTo>
                    <a:pt x="414" y="1240"/>
                  </a:lnTo>
                  <a:lnTo>
                    <a:pt x="410" y="1215"/>
                  </a:lnTo>
                  <a:lnTo>
                    <a:pt x="427" y="1213"/>
                  </a:lnTo>
                  <a:lnTo>
                    <a:pt x="433" y="1195"/>
                  </a:lnTo>
                  <a:lnTo>
                    <a:pt x="454" y="1151"/>
                  </a:lnTo>
                  <a:lnTo>
                    <a:pt x="469" y="1123"/>
                  </a:lnTo>
                  <a:lnTo>
                    <a:pt x="476" y="1110"/>
                  </a:lnTo>
                  <a:lnTo>
                    <a:pt x="497" y="1103"/>
                  </a:lnTo>
                  <a:lnTo>
                    <a:pt x="514" y="1082"/>
                  </a:lnTo>
                  <a:lnTo>
                    <a:pt x="529" y="1059"/>
                  </a:lnTo>
                  <a:lnTo>
                    <a:pt x="527" y="1046"/>
                  </a:lnTo>
                  <a:lnTo>
                    <a:pt x="510" y="1035"/>
                  </a:lnTo>
                  <a:lnTo>
                    <a:pt x="506" y="1016"/>
                  </a:lnTo>
                  <a:lnTo>
                    <a:pt x="495" y="996"/>
                  </a:lnTo>
                  <a:lnTo>
                    <a:pt x="482" y="984"/>
                  </a:lnTo>
                  <a:lnTo>
                    <a:pt x="471" y="966"/>
                  </a:lnTo>
                  <a:lnTo>
                    <a:pt x="491" y="954"/>
                  </a:lnTo>
                  <a:lnTo>
                    <a:pt x="503" y="937"/>
                  </a:lnTo>
                  <a:lnTo>
                    <a:pt x="514" y="924"/>
                  </a:lnTo>
                  <a:lnTo>
                    <a:pt x="529" y="924"/>
                  </a:lnTo>
                  <a:lnTo>
                    <a:pt x="540" y="909"/>
                  </a:lnTo>
                  <a:lnTo>
                    <a:pt x="566" y="909"/>
                  </a:lnTo>
                  <a:lnTo>
                    <a:pt x="561" y="890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23" name="Freeform 55">
              <a:extLst>
                <a:ext uri="{FF2B5EF4-FFF2-40B4-BE49-F238E27FC236}">
                  <a16:creationId xmlns:a16="http://schemas.microsoft.com/office/drawing/2014/main" id="{899B13FD-C8A5-2F40-BC98-BEEE8746E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541" y="3080112"/>
              <a:ext cx="469102" cy="526318"/>
            </a:xfrm>
            <a:custGeom>
              <a:avLst/>
              <a:gdLst>
                <a:gd name="T0" fmla="*/ 173 w 601"/>
                <a:gd name="T1" fmla="*/ 293 h 712"/>
                <a:gd name="T2" fmla="*/ 186 w 601"/>
                <a:gd name="T3" fmla="*/ 340 h 712"/>
                <a:gd name="T4" fmla="*/ 146 w 601"/>
                <a:gd name="T5" fmla="*/ 374 h 712"/>
                <a:gd name="T6" fmla="*/ 111 w 601"/>
                <a:gd name="T7" fmla="*/ 417 h 712"/>
                <a:gd name="T8" fmla="*/ 71 w 601"/>
                <a:gd name="T9" fmla="*/ 449 h 712"/>
                <a:gd name="T10" fmla="*/ 35 w 601"/>
                <a:gd name="T11" fmla="*/ 479 h 712"/>
                <a:gd name="T12" fmla="*/ 30 w 601"/>
                <a:gd name="T13" fmla="*/ 530 h 712"/>
                <a:gd name="T14" fmla="*/ 18 w 601"/>
                <a:gd name="T15" fmla="*/ 578 h 712"/>
                <a:gd name="T16" fmla="*/ 60 w 601"/>
                <a:gd name="T17" fmla="*/ 622 h 712"/>
                <a:gd name="T18" fmla="*/ 84 w 601"/>
                <a:gd name="T19" fmla="*/ 642 h 712"/>
                <a:gd name="T20" fmla="*/ 103 w 601"/>
                <a:gd name="T21" fmla="*/ 676 h 712"/>
                <a:gd name="T22" fmla="*/ 148 w 601"/>
                <a:gd name="T23" fmla="*/ 687 h 712"/>
                <a:gd name="T24" fmla="*/ 190 w 601"/>
                <a:gd name="T25" fmla="*/ 710 h 712"/>
                <a:gd name="T26" fmla="*/ 240 w 601"/>
                <a:gd name="T27" fmla="*/ 693 h 712"/>
                <a:gd name="T28" fmla="*/ 278 w 601"/>
                <a:gd name="T29" fmla="*/ 693 h 712"/>
                <a:gd name="T30" fmla="*/ 299 w 601"/>
                <a:gd name="T31" fmla="*/ 618 h 712"/>
                <a:gd name="T32" fmla="*/ 344 w 601"/>
                <a:gd name="T33" fmla="*/ 627 h 712"/>
                <a:gd name="T34" fmla="*/ 314 w 601"/>
                <a:gd name="T35" fmla="*/ 674 h 712"/>
                <a:gd name="T36" fmla="*/ 351 w 601"/>
                <a:gd name="T37" fmla="*/ 674 h 712"/>
                <a:gd name="T38" fmla="*/ 387 w 601"/>
                <a:gd name="T39" fmla="*/ 648 h 712"/>
                <a:gd name="T40" fmla="*/ 443 w 601"/>
                <a:gd name="T41" fmla="*/ 631 h 712"/>
                <a:gd name="T42" fmla="*/ 494 w 601"/>
                <a:gd name="T43" fmla="*/ 582 h 712"/>
                <a:gd name="T44" fmla="*/ 530 w 601"/>
                <a:gd name="T45" fmla="*/ 528 h 712"/>
                <a:gd name="T46" fmla="*/ 513 w 601"/>
                <a:gd name="T47" fmla="*/ 473 h 712"/>
                <a:gd name="T48" fmla="*/ 541 w 601"/>
                <a:gd name="T49" fmla="*/ 470 h 712"/>
                <a:gd name="T50" fmla="*/ 577 w 601"/>
                <a:gd name="T51" fmla="*/ 479 h 712"/>
                <a:gd name="T52" fmla="*/ 600 w 601"/>
                <a:gd name="T53" fmla="*/ 428 h 712"/>
                <a:gd name="T54" fmla="*/ 601 w 601"/>
                <a:gd name="T55" fmla="*/ 372 h 712"/>
                <a:gd name="T56" fmla="*/ 573 w 601"/>
                <a:gd name="T57" fmla="*/ 340 h 712"/>
                <a:gd name="T58" fmla="*/ 530 w 601"/>
                <a:gd name="T59" fmla="*/ 329 h 712"/>
                <a:gd name="T60" fmla="*/ 485 w 601"/>
                <a:gd name="T61" fmla="*/ 297 h 712"/>
                <a:gd name="T62" fmla="*/ 485 w 601"/>
                <a:gd name="T63" fmla="*/ 240 h 712"/>
                <a:gd name="T64" fmla="*/ 470 w 601"/>
                <a:gd name="T65" fmla="*/ 197 h 712"/>
                <a:gd name="T66" fmla="*/ 442 w 601"/>
                <a:gd name="T67" fmla="*/ 167 h 712"/>
                <a:gd name="T68" fmla="*/ 415 w 601"/>
                <a:gd name="T69" fmla="*/ 146 h 712"/>
                <a:gd name="T70" fmla="*/ 363 w 601"/>
                <a:gd name="T71" fmla="*/ 158 h 712"/>
                <a:gd name="T72" fmla="*/ 325 w 601"/>
                <a:gd name="T73" fmla="*/ 167 h 712"/>
                <a:gd name="T74" fmla="*/ 278 w 601"/>
                <a:gd name="T75" fmla="*/ 146 h 712"/>
                <a:gd name="T76" fmla="*/ 246 w 601"/>
                <a:gd name="T77" fmla="*/ 120 h 712"/>
                <a:gd name="T78" fmla="*/ 218 w 601"/>
                <a:gd name="T79" fmla="*/ 86 h 712"/>
                <a:gd name="T80" fmla="*/ 222 w 601"/>
                <a:gd name="T81" fmla="*/ 43 h 712"/>
                <a:gd name="T82" fmla="*/ 193 w 601"/>
                <a:gd name="T83" fmla="*/ 13 h 712"/>
                <a:gd name="T84" fmla="*/ 191 w 601"/>
                <a:gd name="T85" fmla="*/ 71 h 712"/>
                <a:gd name="T86" fmla="*/ 203 w 601"/>
                <a:gd name="T87" fmla="*/ 137 h 712"/>
                <a:gd name="T88" fmla="*/ 178 w 601"/>
                <a:gd name="T89" fmla="*/ 193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1" h="712">
                  <a:moveTo>
                    <a:pt x="169" y="252"/>
                  </a:moveTo>
                  <a:lnTo>
                    <a:pt x="171" y="272"/>
                  </a:lnTo>
                  <a:lnTo>
                    <a:pt x="173" y="293"/>
                  </a:lnTo>
                  <a:lnTo>
                    <a:pt x="180" y="312"/>
                  </a:lnTo>
                  <a:lnTo>
                    <a:pt x="191" y="325"/>
                  </a:lnTo>
                  <a:lnTo>
                    <a:pt x="186" y="340"/>
                  </a:lnTo>
                  <a:lnTo>
                    <a:pt x="171" y="355"/>
                  </a:lnTo>
                  <a:lnTo>
                    <a:pt x="150" y="359"/>
                  </a:lnTo>
                  <a:lnTo>
                    <a:pt x="146" y="374"/>
                  </a:lnTo>
                  <a:lnTo>
                    <a:pt x="131" y="379"/>
                  </a:lnTo>
                  <a:lnTo>
                    <a:pt x="122" y="400"/>
                  </a:lnTo>
                  <a:lnTo>
                    <a:pt x="111" y="417"/>
                  </a:lnTo>
                  <a:lnTo>
                    <a:pt x="92" y="423"/>
                  </a:lnTo>
                  <a:lnTo>
                    <a:pt x="77" y="432"/>
                  </a:lnTo>
                  <a:lnTo>
                    <a:pt x="71" y="449"/>
                  </a:lnTo>
                  <a:lnTo>
                    <a:pt x="49" y="451"/>
                  </a:lnTo>
                  <a:lnTo>
                    <a:pt x="41" y="464"/>
                  </a:lnTo>
                  <a:lnTo>
                    <a:pt x="35" y="479"/>
                  </a:lnTo>
                  <a:lnTo>
                    <a:pt x="37" y="501"/>
                  </a:lnTo>
                  <a:lnTo>
                    <a:pt x="41" y="518"/>
                  </a:lnTo>
                  <a:lnTo>
                    <a:pt x="30" y="530"/>
                  </a:lnTo>
                  <a:lnTo>
                    <a:pt x="20" y="547"/>
                  </a:lnTo>
                  <a:lnTo>
                    <a:pt x="0" y="563"/>
                  </a:lnTo>
                  <a:lnTo>
                    <a:pt x="18" y="578"/>
                  </a:lnTo>
                  <a:lnTo>
                    <a:pt x="24" y="599"/>
                  </a:lnTo>
                  <a:lnTo>
                    <a:pt x="41" y="622"/>
                  </a:lnTo>
                  <a:lnTo>
                    <a:pt x="60" y="622"/>
                  </a:lnTo>
                  <a:lnTo>
                    <a:pt x="77" y="607"/>
                  </a:lnTo>
                  <a:lnTo>
                    <a:pt x="86" y="618"/>
                  </a:lnTo>
                  <a:lnTo>
                    <a:pt x="84" y="642"/>
                  </a:lnTo>
                  <a:lnTo>
                    <a:pt x="94" y="652"/>
                  </a:lnTo>
                  <a:lnTo>
                    <a:pt x="90" y="670"/>
                  </a:lnTo>
                  <a:lnTo>
                    <a:pt x="103" y="676"/>
                  </a:lnTo>
                  <a:lnTo>
                    <a:pt x="112" y="661"/>
                  </a:lnTo>
                  <a:lnTo>
                    <a:pt x="133" y="674"/>
                  </a:lnTo>
                  <a:lnTo>
                    <a:pt x="148" y="687"/>
                  </a:lnTo>
                  <a:lnTo>
                    <a:pt x="165" y="687"/>
                  </a:lnTo>
                  <a:lnTo>
                    <a:pt x="175" y="704"/>
                  </a:lnTo>
                  <a:lnTo>
                    <a:pt x="190" y="710"/>
                  </a:lnTo>
                  <a:lnTo>
                    <a:pt x="208" y="710"/>
                  </a:lnTo>
                  <a:lnTo>
                    <a:pt x="225" y="700"/>
                  </a:lnTo>
                  <a:lnTo>
                    <a:pt x="240" y="693"/>
                  </a:lnTo>
                  <a:lnTo>
                    <a:pt x="257" y="691"/>
                  </a:lnTo>
                  <a:lnTo>
                    <a:pt x="270" y="712"/>
                  </a:lnTo>
                  <a:lnTo>
                    <a:pt x="278" y="693"/>
                  </a:lnTo>
                  <a:lnTo>
                    <a:pt x="276" y="665"/>
                  </a:lnTo>
                  <a:lnTo>
                    <a:pt x="282" y="633"/>
                  </a:lnTo>
                  <a:lnTo>
                    <a:pt x="299" y="618"/>
                  </a:lnTo>
                  <a:lnTo>
                    <a:pt x="317" y="612"/>
                  </a:lnTo>
                  <a:lnTo>
                    <a:pt x="336" y="618"/>
                  </a:lnTo>
                  <a:lnTo>
                    <a:pt x="344" y="627"/>
                  </a:lnTo>
                  <a:lnTo>
                    <a:pt x="348" y="646"/>
                  </a:lnTo>
                  <a:lnTo>
                    <a:pt x="331" y="661"/>
                  </a:lnTo>
                  <a:lnTo>
                    <a:pt x="314" y="674"/>
                  </a:lnTo>
                  <a:lnTo>
                    <a:pt x="323" y="687"/>
                  </a:lnTo>
                  <a:lnTo>
                    <a:pt x="348" y="689"/>
                  </a:lnTo>
                  <a:lnTo>
                    <a:pt x="351" y="674"/>
                  </a:lnTo>
                  <a:lnTo>
                    <a:pt x="359" y="663"/>
                  </a:lnTo>
                  <a:lnTo>
                    <a:pt x="374" y="659"/>
                  </a:lnTo>
                  <a:lnTo>
                    <a:pt x="387" y="648"/>
                  </a:lnTo>
                  <a:lnTo>
                    <a:pt x="389" y="627"/>
                  </a:lnTo>
                  <a:lnTo>
                    <a:pt x="423" y="631"/>
                  </a:lnTo>
                  <a:lnTo>
                    <a:pt x="443" y="631"/>
                  </a:lnTo>
                  <a:lnTo>
                    <a:pt x="455" y="620"/>
                  </a:lnTo>
                  <a:lnTo>
                    <a:pt x="474" y="603"/>
                  </a:lnTo>
                  <a:lnTo>
                    <a:pt x="494" y="582"/>
                  </a:lnTo>
                  <a:lnTo>
                    <a:pt x="511" y="556"/>
                  </a:lnTo>
                  <a:lnTo>
                    <a:pt x="526" y="545"/>
                  </a:lnTo>
                  <a:lnTo>
                    <a:pt x="530" y="528"/>
                  </a:lnTo>
                  <a:lnTo>
                    <a:pt x="528" y="505"/>
                  </a:lnTo>
                  <a:lnTo>
                    <a:pt x="526" y="485"/>
                  </a:lnTo>
                  <a:lnTo>
                    <a:pt x="513" y="473"/>
                  </a:lnTo>
                  <a:lnTo>
                    <a:pt x="511" y="454"/>
                  </a:lnTo>
                  <a:lnTo>
                    <a:pt x="530" y="454"/>
                  </a:lnTo>
                  <a:lnTo>
                    <a:pt x="541" y="470"/>
                  </a:lnTo>
                  <a:lnTo>
                    <a:pt x="547" y="486"/>
                  </a:lnTo>
                  <a:lnTo>
                    <a:pt x="562" y="492"/>
                  </a:lnTo>
                  <a:lnTo>
                    <a:pt x="577" y="479"/>
                  </a:lnTo>
                  <a:lnTo>
                    <a:pt x="585" y="464"/>
                  </a:lnTo>
                  <a:lnTo>
                    <a:pt x="590" y="441"/>
                  </a:lnTo>
                  <a:lnTo>
                    <a:pt x="600" y="428"/>
                  </a:lnTo>
                  <a:lnTo>
                    <a:pt x="598" y="411"/>
                  </a:lnTo>
                  <a:lnTo>
                    <a:pt x="598" y="391"/>
                  </a:lnTo>
                  <a:lnTo>
                    <a:pt x="601" y="372"/>
                  </a:lnTo>
                  <a:lnTo>
                    <a:pt x="594" y="355"/>
                  </a:lnTo>
                  <a:lnTo>
                    <a:pt x="579" y="355"/>
                  </a:lnTo>
                  <a:lnTo>
                    <a:pt x="573" y="340"/>
                  </a:lnTo>
                  <a:lnTo>
                    <a:pt x="569" y="327"/>
                  </a:lnTo>
                  <a:lnTo>
                    <a:pt x="551" y="329"/>
                  </a:lnTo>
                  <a:lnTo>
                    <a:pt x="530" y="329"/>
                  </a:lnTo>
                  <a:lnTo>
                    <a:pt x="509" y="323"/>
                  </a:lnTo>
                  <a:lnTo>
                    <a:pt x="496" y="310"/>
                  </a:lnTo>
                  <a:lnTo>
                    <a:pt x="485" y="297"/>
                  </a:lnTo>
                  <a:lnTo>
                    <a:pt x="492" y="276"/>
                  </a:lnTo>
                  <a:lnTo>
                    <a:pt x="481" y="259"/>
                  </a:lnTo>
                  <a:lnTo>
                    <a:pt x="485" y="240"/>
                  </a:lnTo>
                  <a:lnTo>
                    <a:pt x="489" y="223"/>
                  </a:lnTo>
                  <a:lnTo>
                    <a:pt x="475" y="207"/>
                  </a:lnTo>
                  <a:lnTo>
                    <a:pt x="470" y="197"/>
                  </a:lnTo>
                  <a:lnTo>
                    <a:pt x="468" y="186"/>
                  </a:lnTo>
                  <a:lnTo>
                    <a:pt x="455" y="175"/>
                  </a:lnTo>
                  <a:lnTo>
                    <a:pt x="442" y="167"/>
                  </a:lnTo>
                  <a:lnTo>
                    <a:pt x="442" y="158"/>
                  </a:lnTo>
                  <a:lnTo>
                    <a:pt x="430" y="141"/>
                  </a:lnTo>
                  <a:lnTo>
                    <a:pt x="415" y="146"/>
                  </a:lnTo>
                  <a:lnTo>
                    <a:pt x="396" y="146"/>
                  </a:lnTo>
                  <a:lnTo>
                    <a:pt x="372" y="141"/>
                  </a:lnTo>
                  <a:lnTo>
                    <a:pt x="363" y="158"/>
                  </a:lnTo>
                  <a:lnTo>
                    <a:pt x="359" y="173"/>
                  </a:lnTo>
                  <a:lnTo>
                    <a:pt x="342" y="175"/>
                  </a:lnTo>
                  <a:lnTo>
                    <a:pt x="325" y="167"/>
                  </a:lnTo>
                  <a:lnTo>
                    <a:pt x="312" y="171"/>
                  </a:lnTo>
                  <a:lnTo>
                    <a:pt x="295" y="162"/>
                  </a:lnTo>
                  <a:lnTo>
                    <a:pt x="278" y="146"/>
                  </a:lnTo>
                  <a:lnTo>
                    <a:pt x="267" y="133"/>
                  </a:lnTo>
                  <a:lnTo>
                    <a:pt x="261" y="120"/>
                  </a:lnTo>
                  <a:lnTo>
                    <a:pt x="246" y="120"/>
                  </a:lnTo>
                  <a:lnTo>
                    <a:pt x="223" y="120"/>
                  </a:lnTo>
                  <a:lnTo>
                    <a:pt x="216" y="107"/>
                  </a:lnTo>
                  <a:lnTo>
                    <a:pt x="218" y="86"/>
                  </a:lnTo>
                  <a:lnTo>
                    <a:pt x="235" y="77"/>
                  </a:lnTo>
                  <a:lnTo>
                    <a:pt x="238" y="64"/>
                  </a:lnTo>
                  <a:lnTo>
                    <a:pt x="222" y="43"/>
                  </a:lnTo>
                  <a:lnTo>
                    <a:pt x="210" y="19"/>
                  </a:lnTo>
                  <a:lnTo>
                    <a:pt x="208" y="0"/>
                  </a:lnTo>
                  <a:lnTo>
                    <a:pt x="193" y="13"/>
                  </a:lnTo>
                  <a:lnTo>
                    <a:pt x="182" y="32"/>
                  </a:lnTo>
                  <a:lnTo>
                    <a:pt x="182" y="54"/>
                  </a:lnTo>
                  <a:lnTo>
                    <a:pt x="191" y="71"/>
                  </a:lnTo>
                  <a:lnTo>
                    <a:pt x="197" y="94"/>
                  </a:lnTo>
                  <a:lnTo>
                    <a:pt x="201" y="115"/>
                  </a:lnTo>
                  <a:lnTo>
                    <a:pt x="203" y="137"/>
                  </a:lnTo>
                  <a:lnTo>
                    <a:pt x="197" y="158"/>
                  </a:lnTo>
                  <a:lnTo>
                    <a:pt x="188" y="171"/>
                  </a:lnTo>
                  <a:lnTo>
                    <a:pt x="178" y="193"/>
                  </a:lnTo>
                  <a:lnTo>
                    <a:pt x="176" y="216"/>
                  </a:lnTo>
                  <a:lnTo>
                    <a:pt x="169" y="252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24" name="Freeform 56">
              <a:extLst>
                <a:ext uri="{FF2B5EF4-FFF2-40B4-BE49-F238E27FC236}">
                  <a16:creationId xmlns:a16="http://schemas.microsoft.com/office/drawing/2014/main" id="{359BB955-21DC-A449-9985-F5C2AFA71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442" y="3667044"/>
              <a:ext cx="224013" cy="189238"/>
            </a:xfrm>
            <a:custGeom>
              <a:avLst/>
              <a:gdLst>
                <a:gd name="T0" fmla="*/ 56 w 287"/>
                <a:gd name="T1" fmla="*/ 156 h 256"/>
                <a:gd name="T2" fmla="*/ 39 w 287"/>
                <a:gd name="T3" fmla="*/ 145 h 256"/>
                <a:gd name="T4" fmla="*/ 35 w 287"/>
                <a:gd name="T5" fmla="*/ 126 h 256"/>
                <a:gd name="T6" fmla="*/ 24 w 287"/>
                <a:gd name="T7" fmla="*/ 106 h 256"/>
                <a:gd name="T8" fmla="*/ 11 w 287"/>
                <a:gd name="T9" fmla="*/ 94 h 256"/>
                <a:gd name="T10" fmla="*/ 0 w 287"/>
                <a:gd name="T11" fmla="*/ 76 h 256"/>
                <a:gd name="T12" fmla="*/ 20 w 287"/>
                <a:gd name="T13" fmla="*/ 64 h 256"/>
                <a:gd name="T14" fmla="*/ 32 w 287"/>
                <a:gd name="T15" fmla="*/ 47 h 256"/>
                <a:gd name="T16" fmla="*/ 43 w 287"/>
                <a:gd name="T17" fmla="*/ 34 h 256"/>
                <a:gd name="T18" fmla="*/ 58 w 287"/>
                <a:gd name="T19" fmla="*/ 34 h 256"/>
                <a:gd name="T20" fmla="*/ 69 w 287"/>
                <a:gd name="T21" fmla="*/ 19 h 256"/>
                <a:gd name="T22" fmla="*/ 95 w 287"/>
                <a:gd name="T23" fmla="*/ 19 h 256"/>
                <a:gd name="T24" fmla="*/ 90 w 287"/>
                <a:gd name="T25" fmla="*/ 0 h 256"/>
                <a:gd name="T26" fmla="*/ 107 w 287"/>
                <a:gd name="T27" fmla="*/ 10 h 256"/>
                <a:gd name="T28" fmla="*/ 133 w 287"/>
                <a:gd name="T29" fmla="*/ 8 h 256"/>
                <a:gd name="T30" fmla="*/ 142 w 287"/>
                <a:gd name="T31" fmla="*/ 27 h 256"/>
                <a:gd name="T32" fmla="*/ 133 w 287"/>
                <a:gd name="T33" fmla="*/ 42 h 256"/>
                <a:gd name="T34" fmla="*/ 146 w 287"/>
                <a:gd name="T35" fmla="*/ 42 h 256"/>
                <a:gd name="T36" fmla="*/ 163 w 287"/>
                <a:gd name="T37" fmla="*/ 34 h 256"/>
                <a:gd name="T38" fmla="*/ 180 w 287"/>
                <a:gd name="T39" fmla="*/ 38 h 256"/>
                <a:gd name="T40" fmla="*/ 182 w 287"/>
                <a:gd name="T41" fmla="*/ 53 h 256"/>
                <a:gd name="T42" fmla="*/ 154 w 287"/>
                <a:gd name="T43" fmla="*/ 66 h 256"/>
                <a:gd name="T44" fmla="*/ 154 w 287"/>
                <a:gd name="T45" fmla="*/ 81 h 256"/>
                <a:gd name="T46" fmla="*/ 152 w 287"/>
                <a:gd name="T47" fmla="*/ 96 h 256"/>
                <a:gd name="T48" fmla="*/ 148 w 287"/>
                <a:gd name="T49" fmla="*/ 115 h 256"/>
                <a:gd name="T50" fmla="*/ 148 w 287"/>
                <a:gd name="T51" fmla="*/ 132 h 256"/>
                <a:gd name="T52" fmla="*/ 167 w 287"/>
                <a:gd name="T53" fmla="*/ 134 h 256"/>
                <a:gd name="T54" fmla="*/ 178 w 287"/>
                <a:gd name="T55" fmla="*/ 139 h 256"/>
                <a:gd name="T56" fmla="*/ 184 w 287"/>
                <a:gd name="T57" fmla="*/ 156 h 256"/>
                <a:gd name="T58" fmla="*/ 191 w 287"/>
                <a:gd name="T59" fmla="*/ 168 h 256"/>
                <a:gd name="T60" fmla="*/ 221 w 287"/>
                <a:gd name="T61" fmla="*/ 162 h 256"/>
                <a:gd name="T62" fmla="*/ 242 w 287"/>
                <a:gd name="T63" fmla="*/ 162 h 256"/>
                <a:gd name="T64" fmla="*/ 248 w 287"/>
                <a:gd name="T65" fmla="*/ 171 h 256"/>
                <a:gd name="T66" fmla="*/ 267 w 287"/>
                <a:gd name="T67" fmla="*/ 175 h 256"/>
                <a:gd name="T68" fmla="*/ 268 w 287"/>
                <a:gd name="T69" fmla="*/ 188 h 256"/>
                <a:gd name="T70" fmla="*/ 287 w 287"/>
                <a:gd name="T71" fmla="*/ 198 h 256"/>
                <a:gd name="T72" fmla="*/ 285 w 287"/>
                <a:gd name="T73" fmla="*/ 218 h 256"/>
                <a:gd name="T74" fmla="*/ 280 w 287"/>
                <a:gd name="T75" fmla="*/ 230 h 256"/>
                <a:gd name="T76" fmla="*/ 261 w 287"/>
                <a:gd name="T77" fmla="*/ 241 h 256"/>
                <a:gd name="T78" fmla="*/ 244 w 287"/>
                <a:gd name="T79" fmla="*/ 239 h 256"/>
                <a:gd name="T80" fmla="*/ 225 w 287"/>
                <a:gd name="T81" fmla="*/ 233 h 256"/>
                <a:gd name="T82" fmla="*/ 203 w 287"/>
                <a:gd name="T83" fmla="*/ 233 h 256"/>
                <a:gd name="T84" fmla="*/ 186 w 287"/>
                <a:gd name="T85" fmla="*/ 237 h 256"/>
                <a:gd name="T86" fmla="*/ 190 w 287"/>
                <a:gd name="T87" fmla="*/ 246 h 256"/>
                <a:gd name="T88" fmla="*/ 169 w 287"/>
                <a:gd name="T89" fmla="*/ 256 h 256"/>
                <a:gd name="T90" fmla="*/ 161 w 287"/>
                <a:gd name="T91" fmla="*/ 233 h 256"/>
                <a:gd name="T92" fmla="*/ 146 w 287"/>
                <a:gd name="T93" fmla="*/ 228 h 256"/>
                <a:gd name="T94" fmla="*/ 133 w 287"/>
                <a:gd name="T95" fmla="*/ 224 h 256"/>
                <a:gd name="T96" fmla="*/ 120 w 287"/>
                <a:gd name="T97" fmla="*/ 214 h 256"/>
                <a:gd name="T98" fmla="*/ 126 w 287"/>
                <a:gd name="T99" fmla="*/ 188 h 256"/>
                <a:gd name="T100" fmla="*/ 105 w 287"/>
                <a:gd name="T101" fmla="*/ 188 h 256"/>
                <a:gd name="T102" fmla="*/ 99 w 287"/>
                <a:gd name="T103" fmla="*/ 179 h 256"/>
                <a:gd name="T104" fmla="*/ 86 w 287"/>
                <a:gd name="T105" fmla="*/ 162 h 256"/>
                <a:gd name="T106" fmla="*/ 69 w 287"/>
                <a:gd name="T107" fmla="*/ 153 h 256"/>
                <a:gd name="T108" fmla="*/ 56 w 287"/>
                <a:gd name="T109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56">
                  <a:moveTo>
                    <a:pt x="56" y="156"/>
                  </a:moveTo>
                  <a:lnTo>
                    <a:pt x="39" y="145"/>
                  </a:lnTo>
                  <a:lnTo>
                    <a:pt x="35" y="126"/>
                  </a:lnTo>
                  <a:lnTo>
                    <a:pt x="24" y="106"/>
                  </a:lnTo>
                  <a:lnTo>
                    <a:pt x="11" y="94"/>
                  </a:lnTo>
                  <a:lnTo>
                    <a:pt x="0" y="76"/>
                  </a:lnTo>
                  <a:lnTo>
                    <a:pt x="20" y="64"/>
                  </a:lnTo>
                  <a:lnTo>
                    <a:pt x="32" y="47"/>
                  </a:lnTo>
                  <a:lnTo>
                    <a:pt x="43" y="34"/>
                  </a:lnTo>
                  <a:lnTo>
                    <a:pt x="58" y="34"/>
                  </a:lnTo>
                  <a:lnTo>
                    <a:pt x="69" y="19"/>
                  </a:lnTo>
                  <a:lnTo>
                    <a:pt x="95" y="19"/>
                  </a:lnTo>
                  <a:lnTo>
                    <a:pt x="90" y="0"/>
                  </a:lnTo>
                  <a:lnTo>
                    <a:pt x="107" y="10"/>
                  </a:lnTo>
                  <a:lnTo>
                    <a:pt x="133" y="8"/>
                  </a:lnTo>
                  <a:lnTo>
                    <a:pt x="142" y="27"/>
                  </a:lnTo>
                  <a:lnTo>
                    <a:pt x="133" y="42"/>
                  </a:lnTo>
                  <a:lnTo>
                    <a:pt x="146" y="42"/>
                  </a:lnTo>
                  <a:lnTo>
                    <a:pt x="163" y="34"/>
                  </a:lnTo>
                  <a:lnTo>
                    <a:pt x="180" y="38"/>
                  </a:lnTo>
                  <a:lnTo>
                    <a:pt x="182" y="53"/>
                  </a:lnTo>
                  <a:lnTo>
                    <a:pt x="154" y="66"/>
                  </a:lnTo>
                  <a:lnTo>
                    <a:pt x="154" y="81"/>
                  </a:lnTo>
                  <a:lnTo>
                    <a:pt x="152" y="96"/>
                  </a:lnTo>
                  <a:lnTo>
                    <a:pt x="148" y="115"/>
                  </a:lnTo>
                  <a:lnTo>
                    <a:pt x="148" y="132"/>
                  </a:lnTo>
                  <a:lnTo>
                    <a:pt x="167" y="134"/>
                  </a:lnTo>
                  <a:lnTo>
                    <a:pt x="178" y="139"/>
                  </a:lnTo>
                  <a:lnTo>
                    <a:pt x="184" y="156"/>
                  </a:lnTo>
                  <a:lnTo>
                    <a:pt x="191" y="168"/>
                  </a:lnTo>
                  <a:lnTo>
                    <a:pt x="221" y="162"/>
                  </a:lnTo>
                  <a:lnTo>
                    <a:pt x="242" y="162"/>
                  </a:lnTo>
                  <a:lnTo>
                    <a:pt x="248" y="171"/>
                  </a:lnTo>
                  <a:lnTo>
                    <a:pt x="267" y="175"/>
                  </a:lnTo>
                  <a:lnTo>
                    <a:pt x="268" y="188"/>
                  </a:lnTo>
                  <a:lnTo>
                    <a:pt x="287" y="198"/>
                  </a:lnTo>
                  <a:lnTo>
                    <a:pt x="285" y="218"/>
                  </a:lnTo>
                  <a:lnTo>
                    <a:pt x="280" y="230"/>
                  </a:lnTo>
                  <a:lnTo>
                    <a:pt x="261" y="241"/>
                  </a:lnTo>
                  <a:lnTo>
                    <a:pt x="244" y="239"/>
                  </a:lnTo>
                  <a:lnTo>
                    <a:pt x="225" y="233"/>
                  </a:lnTo>
                  <a:lnTo>
                    <a:pt x="203" y="233"/>
                  </a:lnTo>
                  <a:lnTo>
                    <a:pt x="186" y="237"/>
                  </a:lnTo>
                  <a:lnTo>
                    <a:pt x="190" y="246"/>
                  </a:lnTo>
                  <a:lnTo>
                    <a:pt x="169" y="256"/>
                  </a:lnTo>
                  <a:lnTo>
                    <a:pt x="161" y="233"/>
                  </a:lnTo>
                  <a:lnTo>
                    <a:pt x="146" y="228"/>
                  </a:lnTo>
                  <a:lnTo>
                    <a:pt x="133" y="224"/>
                  </a:lnTo>
                  <a:lnTo>
                    <a:pt x="120" y="214"/>
                  </a:lnTo>
                  <a:lnTo>
                    <a:pt x="126" y="188"/>
                  </a:lnTo>
                  <a:lnTo>
                    <a:pt x="105" y="188"/>
                  </a:lnTo>
                  <a:lnTo>
                    <a:pt x="99" y="179"/>
                  </a:lnTo>
                  <a:lnTo>
                    <a:pt x="86" y="162"/>
                  </a:lnTo>
                  <a:lnTo>
                    <a:pt x="69" y="153"/>
                  </a:lnTo>
                  <a:lnTo>
                    <a:pt x="56" y="156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25" name="Freeform 57">
              <a:extLst>
                <a:ext uri="{FF2B5EF4-FFF2-40B4-BE49-F238E27FC236}">
                  <a16:creationId xmlns:a16="http://schemas.microsoft.com/office/drawing/2014/main" id="{85A3B5A9-A70F-1C48-83D7-52B456614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964" y="3780144"/>
              <a:ext cx="417569" cy="433916"/>
            </a:xfrm>
            <a:custGeom>
              <a:avLst/>
              <a:gdLst>
                <a:gd name="T0" fmla="*/ 256 w 287"/>
                <a:gd name="T1" fmla="*/ 62 h 313"/>
                <a:gd name="T2" fmla="*/ 264 w 287"/>
                <a:gd name="T3" fmla="*/ 90 h 313"/>
                <a:gd name="T4" fmla="*/ 271 w 287"/>
                <a:gd name="T5" fmla="*/ 121 h 313"/>
                <a:gd name="T6" fmla="*/ 284 w 287"/>
                <a:gd name="T7" fmla="*/ 143 h 313"/>
                <a:gd name="T8" fmla="*/ 277 w 287"/>
                <a:gd name="T9" fmla="*/ 163 h 313"/>
                <a:gd name="T10" fmla="*/ 254 w 287"/>
                <a:gd name="T11" fmla="*/ 188 h 313"/>
                <a:gd name="T12" fmla="*/ 246 w 287"/>
                <a:gd name="T13" fmla="*/ 224 h 313"/>
                <a:gd name="T14" fmla="*/ 238 w 287"/>
                <a:gd name="T15" fmla="*/ 262 h 313"/>
                <a:gd name="T16" fmla="*/ 225 w 287"/>
                <a:gd name="T17" fmla="*/ 281 h 313"/>
                <a:gd name="T18" fmla="*/ 196 w 287"/>
                <a:gd name="T19" fmla="*/ 269 h 313"/>
                <a:gd name="T20" fmla="*/ 167 w 287"/>
                <a:gd name="T21" fmla="*/ 270 h 313"/>
                <a:gd name="T22" fmla="*/ 165 w 287"/>
                <a:gd name="T23" fmla="*/ 296 h 313"/>
                <a:gd name="T24" fmla="*/ 130 w 287"/>
                <a:gd name="T25" fmla="*/ 303 h 313"/>
                <a:gd name="T26" fmla="*/ 115 w 287"/>
                <a:gd name="T27" fmla="*/ 313 h 313"/>
                <a:gd name="T28" fmla="*/ 85 w 287"/>
                <a:gd name="T29" fmla="*/ 306 h 313"/>
                <a:gd name="T30" fmla="*/ 54 w 287"/>
                <a:gd name="T31" fmla="*/ 303 h 313"/>
                <a:gd name="T32" fmla="*/ 36 w 287"/>
                <a:gd name="T33" fmla="*/ 294 h 313"/>
                <a:gd name="T34" fmla="*/ 16 w 287"/>
                <a:gd name="T35" fmla="*/ 281 h 313"/>
                <a:gd name="T36" fmla="*/ 13 w 287"/>
                <a:gd name="T37" fmla="*/ 269 h 313"/>
                <a:gd name="T38" fmla="*/ 33 w 287"/>
                <a:gd name="T39" fmla="*/ 255 h 313"/>
                <a:gd name="T40" fmla="*/ 48 w 287"/>
                <a:gd name="T41" fmla="*/ 226 h 313"/>
                <a:gd name="T42" fmla="*/ 63 w 287"/>
                <a:gd name="T43" fmla="*/ 212 h 313"/>
                <a:gd name="T44" fmla="*/ 69 w 287"/>
                <a:gd name="T45" fmla="*/ 197 h 313"/>
                <a:gd name="T46" fmla="*/ 68 w 287"/>
                <a:gd name="T47" fmla="*/ 175 h 313"/>
                <a:gd name="T48" fmla="*/ 39 w 287"/>
                <a:gd name="T49" fmla="*/ 183 h 313"/>
                <a:gd name="T50" fmla="*/ 48 w 287"/>
                <a:gd name="T51" fmla="*/ 158 h 313"/>
                <a:gd name="T52" fmla="*/ 28 w 287"/>
                <a:gd name="T53" fmla="*/ 172 h 313"/>
                <a:gd name="T54" fmla="*/ 15 w 287"/>
                <a:gd name="T55" fmla="*/ 153 h 313"/>
                <a:gd name="T56" fmla="*/ 12 w 287"/>
                <a:gd name="T57" fmla="*/ 140 h 313"/>
                <a:gd name="T58" fmla="*/ 32 w 287"/>
                <a:gd name="T59" fmla="*/ 137 h 313"/>
                <a:gd name="T60" fmla="*/ 58 w 287"/>
                <a:gd name="T61" fmla="*/ 133 h 313"/>
                <a:gd name="T62" fmla="*/ 90 w 287"/>
                <a:gd name="T63" fmla="*/ 142 h 313"/>
                <a:gd name="T64" fmla="*/ 125 w 287"/>
                <a:gd name="T65" fmla="*/ 163 h 313"/>
                <a:gd name="T66" fmla="*/ 153 w 287"/>
                <a:gd name="T67" fmla="*/ 144 h 313"/>
                <a:gd name="T68" fmla="*/ 167 w 287"/>
                <a:gd name="T69" fmla="*/ 127 h 313"/>
                <a:gd name="T70" fmla="*/ 148 w 287"/>
                <a:gd name="T71" fmla="*/ 105 h 313"/>
                <a:gd name="T72" fmla="*/ 158 w 287"/>
                <a:gd name="T73" fmla="*/ 81 h 313"/>
                <a:gd name="T74" fmla="*/ 181 w 287"/>
                <a:gd name="T75" fmla="*/ 36 h 313"/>
                <a:gd name="T76" fmla="*/ 209 w 287"/>
                <a:gd name="T77" fmla="*/ 9 h 313"/>
                <a:gd name="T78" fmla="*/ 224 w 287"/>
                <a:gd name="T79" fmla="*/ 5 h 313"/>
                <a:gd name="T80" fmla="*/ 245 w 287"/>
                <a:gd name="T81" fmla="*/ 19 h 313"/>
                <a:gd name="T82" fmla="*/ 256 w 287"/>
                <a:gd name="T83" fmla="*/ 4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7" h="313">
                  <a:moveTo>
                    <a:pt x="268" y="55"/>
                  </a:moveTo>
                  <a:cubicBezTo>
                    <a:pt x="260" y="57"/>
                    <a:pt x="260" y="57"/>
                    <a:pt x="260" y="57"/>
                  </a:cubicBezTo>
                  <a:cubicBezTo>
                    <a:pt x="256" y="62"/>
                    <a:pt x="256" y="62"/>
                    <a:pt x="256" y="62"/>
                  </a:cubicBezTo>
                  <a:cubicBezTo>
                    <a:pt x="258" y="72"/>
                    <a:pt x="258" y="72"/>
                    <a:pt x="258" y="72"/>
                  </a:cubicBezTo>
                  <a:cubicBezTo>
                    <a:pt x="259" y="82"/>
                    <a:pt x="259" y="82"/>
                    <a:pt x="259" y="82"/>
                  </a:cubicBezTo>
                  <a:cubicBezTo>
                    <a:pt x="264" y="90"/>
                    <a:pt x="264" y="90"/>
                    <a:pt x="264" y="9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1" y="132"/>
                    <a:pt x="271" y="132"/>
                    <a:pt x="271" y="132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77" y="163"/>
                    <a:pt x="277" y="163"/>
                    <a:pt x="277" y="163"/>
                  </a:cubicBezTo>
                  <a:cubicBezTo>
                    <a:pt x="266" y="166"/>
                    <a:pt x="266" y="166"/>
                    <a:pt x="266" y="166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54" y="188"/>
                    <a:pt x="254" y="188"/>
                    <a:pt x="254" y="188"/>
                  </a:cubicBezTo>
                  <a:cubicBezTo>
                    <a:pt x="252" y="203"/>
                    <a:pt x="252" y="203"/>
                    <a:pt x="252" y="203"/>
                  </a:cubicBezTo>
                  <a:cubicBezTo>
                    <a:pt x="246" y="212"/>
                    <a:pt x="246" y="212"/>
                    <a:pt x="246" y="212"/>
                  </a:cubicBezTo>
                  <a:cubicBezTo>
                    <a:pt x="246" y="224"/>
                    <a:pt x="246" y="224"/>
                    <a:pt x="246" y="224"/>
                  </a:cubicBezTo>
                  <a:cubicBezTo>
                    <a:pt x="242" y="236"/>
                    <a:pt x="242" y="236"/>
                    <a:pt x="242" y="236"/>
                  </a:cubicBezTo>
                  <a:cubicBezTo>
                    <a:pt x="241" y="249"/>
                    <a:pt x="241" y="249"/>
                    <a:pt x="241" y="249"/>
                  </a:cubicBezTo>
                  <a:cubicBezTo>
                    <a:pt x="238" y="262"/>
                    <a:pt x="238" y="262"/>
                    <a:pt x="238" y="262"/>
                  </a:cubicBezTo>
                  <a:cubicBezTo>
                    <a:pt x="234" y="271"/>
                    <a:pt x="234" y="271"/>
                    <a:pt x="234" y="271"/>
                  </a:cubicBezTo>
                  <a:cubicBezTo>
                    <a:pt x="231" y="281"/>
                    <a:pt x="231" y="281"/>
                    <a:pt x="231" y="281"/>
                  </a:cubicBezTo>
                  <a:cubicBezTo>
                    <a:pt x="225" y="281"/>
                    <a:pt x="225" y="281"/>
                    <a:pt x="225" y="281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05" y="269"/>
                    <a:pt x="205" y="269"/>
                    <a:pt x="205" y="269"/>
                  </a:cubicBezTo>
                  <a:cubicBezTo>
                    <a:pt x="196" y="269"/>
                    <a:pt x="196" y="269"/>
                    <a:pt x="196" y="269"/>
                  </a:cubicBezTo>
                  <a:cubicBezTo>
                    <a:pt x="185" y="272"/>
                    <a:pt x="185" y="272"/>
                    <a:pt x="185" y="272"/>
                  </a:cubicBezTo>
                  <a:cubicBezTo>
                    <a:pt x="174" y="265"/>
                    <a:pt x="174" y="265"/>
                    <a:pt x="174" y="265"/>
                  </a:cubicBezTo>
                  <a:cubicBezTo>
                    <a:pt x="167" y="270"/>
                    <a:pt x="167" y="270"/>
                    <a:pt x="167" y="270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4" y="287"/>
                    <a:pt x="164" y="287"/>
                    <a:pt x="164" y="287"/>
                  </a:cubicBezTo>
                  <a:cubicBezTo>
                    <a:pt x="165" y="296"/>
                    <a:pt x="165" y="296"/>
                    <a:pt x="165" y="296"/>
                  </a:cubicBezTo>
                  <a:cubicBezTo>
                    <a:pt x="154" y="299"/>
                    <a:pt x="154" y="299"/>
                    <a:pt x="154" y="299"/>
                  </a:cubicBezTo>
                  <a:cubicBezTo>
                    <a:pt x="140" y="298"/>
                    <a:pt x="140" y="298"/>
                    <a:pt x="140" y="298"/>
                  </a:cubicBezTo>
                  <a:cubicBezTo>
                    <a:pt x="130" y="303"/>
                    <a:pt x="130" y="303"/>
                    <a:pt x="130" y="303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20" y="306"/>
                    <a:pt x="120" y="306"/>
                    <a:pt x="120" y="306"/>
                  </a:cubicBezTo>
                  <a:cubicBezTo>
                    <a:pt x="115" y="313"/>
                    <a:pt x="115" y="313"/>
                    <a:pt x="115" y="313"/>
                  </a:cubicBezTo>
                  <a:cubicBezTo>
                    <a:pt x="104" y="311"/>
                    <a:pt x="104" y="311"/>
                    <a:pt x="104" y="311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85" y="306"/>
                    <a:pt x="85" y="306"/>
                    <a:pt x="85" y="306"/>
                  </a:cubicBezTo>
                  <a:cubicBezTo>
                    <a:pt x="73" y="304"/>
                    <a:pt x="73" y="304"/>
                    <a:pt x="73" y="304"/>
                  </a:cubicBezTo>
                  <a:cubicBezTo>
                    <a:pt x="63" y="301"/>
                    <a:pt x="63" y="301"/>
                    <a:pt x="63" y="301"/>
                  </a:cubicBezTo>
                  <a:cubicBezTo>
                    <a:pt x="54" y="303"/>
                    <a:pt x="54" y="303"/>
                    <a:pt x="54" y="303"/>
                  </a:cubicBezTo>
                  <a:cubicBezTo>
                    <a:pt x="50" y="295"/>
                    <a:pt x="50" y="295"/>
                    <a:pt x="50" y="295"/>
                  </a:cubicBezTo>
                  <a:cubicBezTo>
                    <a:pt x="42" y="290"/>
                    <a:pt x="42" y="290"/>
                    <a:pt x="42" y="290"/>
                  </a:cubicBezTo>
                  <a:cubicBezTo>
                    <a:pt x="36" y="294"/>
                    <a:pt x="36" y="294"/>
                    <a:pt x="36" y="294"/>
                  </a:cubicBezTo>
                  <a:cubicBezTo>
                    <a:pt x="29" y="287"/>
                    <a:pt x="29" y="287"/>
                    <a:pt x="29" y="287"/>
                  </a:cubicBezTo>
                  <a:cubicBezTo>
                    <a:pt x="24" y="278"/>
                    <a:pt x="24" y="278"/>
                    <a:pt x="24" y="278"/>
                  </a:cubicBezTo>
                  <a:cubicBezTo>
                    <a:pt x="16" y="281"/>
                    <a:pt x="16" y="281"/>
                    <a:pt x="16" y="281"/>
                  </a:cubicBezTo>
                  <a:cubicBezTo>
                    <a:pt x="5" y="287"/>
                    <a:pt x="5" y="287"/>
                    <a:pt x="5" y="287"/>
                  </a:cubicBezTo>
                  <a:cubicBezTo>
                    <a:pt x="7" y="277"/>
                    <a:pt x="7" y="277"/>
                    <a:pt x="7" y="277"/>
                  </a:cubicBezTo>
                  <a:cubicBezTo>
                    <a:pt x="13" y="269"/>
                    <a:pt x="13" y="269"/>
                    <a:pt x="13" y="269"/>
                  </a:cubicBezTo>
                  <a:cubicBezTo>
                    <a:pt x="20" y="263"/>
                    <a:pt x="20" y="263"/>
                    <a:pt x="20" y="263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33" y="255"/>
                    <a:pt x="33" y="255"/>
                    <a:pt x="33" y="255"/>
                  </a:cubicBezTo>
                  <a:cubicBezTo>
                    <a:pt x="34" y="243"/>
                    <a:pt x="34" y="243"/>
                    <a:pt x="34" y="243"/>
                  </a:cubicBezTo>
                  <a:cubicBezTo>
                    <a:pt x="39" y="234"/>
                    <a:pt x="39" y="234"/>
                    <a:pt x="39" y="234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56" y="223"/>
                    <a:pt x="56" y="223"/>
                    <a:pt x="56" y="223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3" y="212"/>
                    <a:pt x="63" y="212"/>
                    <a:pt x="63" y="212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9" y="196"/>
                    <a:pt x="59" y="196"/>
                    <a:pt x="59" y="196"/>
                  </a:cubicBezTo>
                  <a:cubicBezTo>
                    <a:pt x="69" y="197"/>
                    <a:pt x="69" y="197"/>
                    <a:pt x="69" y="197"/>
                  </a:cubicBezTo>
                  <a:cubicBezTo>
                    <a:pt x="70" y="186"/>
                    <a:pt x="70" y="186"/>
                    <a:pt x="70" y="186"/>
                  </a:cubicBezTo>
                  <a:cubicBezTo>
                    <a:pt x="74" y="186"/>
                    <a:pt x="78" y="180"/>
                    <a:pt x="75" y="177"/>
                  </a:cubicBezTo>
                  <a:cubicBezTo>
                    <a:pt x="74" y="175"/>
                    <a:pt x="70" y="174"/>
                    <a:pt x="68" y="175"/>
                  </a:cubicBezTo>
                  <a:cubicBezTo>
                    <a:pt x="58" y="181"/>
                    <a:pt x="58" y="181"/>
                    <a:pt x="58" y="181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9" y="130"/>
                    <a:pt x="49" y="130"/>
                    <a:pt x="49" y="130"/>
                  </a:cubicBezTo>
                  <a:cubicBezTo>
                    <a:pt x="58" y="133"/>
                    <a:pt x="58" y="133"/>
                    <a:pt x="58" y="133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25" y="163"/>
                    <a:pt x="125" y="163"/>
                    <a:pt x="125" y="163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48" y="155"/>
                    <a:pt x="148" y="155"/>
                    <a:pt x="148" y="155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55" y="91"/>
                    <a:pt x="155" y="91"/>
                    <a:pt x="155" y="9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81" y="36"/>
                    <a:pt x="181" y="36"/>
                    <a:pt x="181" y="36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31" y="14"/>
                    <a:pt x="231" y="14"/>
                    <a:pt x="231" y="14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45" y="19"/>
                    <a:pt x="245" y="19"/>
                    <a:pt x="245" y="19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9" y="38"/>
                    <a:pt x="249" y="38"/>
                    <a:pt x="249" y="38"/>
                  </a:cubicBezTo>
                  <a:cubicBezTo>
                    <a:pt x="256" y="40"/>
                    <a:pt x="256" y="40"/>
                    <a:pt x="256" y="40"/>
                  </a:cubicBezTo>
                  <a:cubicBezTo>
                    <a:pt x="264" y="43"/>
                    <a:pt x="264" y="43"/>
                    <a:pt x="264" y="43"/>
                  </a:cubicBezTo>
                  <a:lnTo>
                    <a:pt x="268" y="55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 dirty="0">
                <a:highlight>
                  <a:srgbClr val="FFFF00"/>
                </a:highlight>
              </a:endParaRPr>
            </a:p>
          </p:txBody>
        </p:sp>
        <p:sp>
          <p:nvSpPr>
            <p:cNvPr id="26" name="Freeform 58">
              <a:extLst>
                <a:ext uri="{FF2B5EF4-FFF2-40B4-BE49-F238E27FC236}">
                  <a16:creationId xmlns:a16="http://schemas.microsoft.com/office/drawing/2014/main" id="{16094991-0954-8045-A717-DDA176E15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716" y="3704744"/>
              <a:ext cx="355144" cy="513751"/>
            </a:xfrm>
            <a:custGeom>
              <a:avLst/>
              <a:gdLst>
                <a:gd name="T0" fmla="*/ 455 w 455"/>
                <a:gd name="T1" fmla="*/ 406 h 695"/>
                <a:gd name="T2" fmla="*/ 442 w 455"/>
                <a:gd name="T3" fmla="*/ 370 h 695"/>
                <a:gd name="T4" fmla="*/ 455 w 455"/>
                <a:gd name="T5" fmla="*/ 334 h 695"/>
                <a:gd name="T6" fmla="*/ 435 w 455"/>
                <a:gd name="T7" fmla="*/ 306 h 695"/>
                <a:gd name="T8" fmla="*/ 406 w 455"/>
                <a:gd name="T9" fmla="*/ 321 h 695"/>
                <a:gd name="T10" fmla="*/ 376 w 455"/>
                <a:gd name="T11" fmla="*/ 306 h 695"/>
                <a:gd name="T12" fmla="*/ 346 w 455"/>
                <a:gd name="T13" fmla="*/ 272 h 695"/>
                <a:gd name="T14" fmla="*/ 358 w 455"/>
                <a:gd name="T15" fmla="*/ 229 h 695"/>
                <a:gd name="T16" fmla="*/ 356 w 455"/>
                <a:gd name="T17" fmla="*/ 197 h 695"/>
                <a:gd name="T18" fmla="*/ 359 w 455"/>
                <a:gd name="T19" fmla="*/ 158 h 695"/>
                <a:gd name="T20" fmla="*/ 361 w 455"/>
                <a:gd name="T21" fmla="*/ 122 h 695"/>
                <a:gd name="T22" fmla="*/ 376 w 455"/>
                <a:gd name="T23" fmla="*/ 92 h 695"/>
                <a:gd name="T24" fmla="*/ 380 w 455"/>
                <a:gd name="T25" fmla="*/ 62 h 695"/>
                <a:gd name="T26" fmla="*/ 373 w 455"/>
                <a:gd name="T27" fmla="*/ 32 h 695"/>
                <a:gd name="T28" fmla="*/ 365 w 455"/>
                <a:gd name="T29" fmla="*/ 0 h 695"/>
                <a:gd name="T30" fmla="*/ 327 w 455"/>
                <a:gd name="T31" fmla="*/ 4 h 695"/>
                <a:gd name="T32" fmla="*/ 284 w 455"/>
                <a:gd name="T33" fmla="*/ 9 h 695"/>
                <a:gd name="T34" fmla="*/ 260 w 455"/>
                <a:gd name="T35" fmla="*/ 40 h 695"/>
                <a:gd name="T36" fmla="*/ 230 w 455"/>
                <a:gd name="T37" fmla="*/ 53 h 695"/>
                <a:gd name="T38" fmla="*/ 196 w 455"/>
                <a:gd name="T39" fmla="*/ 66 h 695"/>
                <a:gd name="T40" fmla="*/ 201 w 455"/>
                <a:gd name="T41" fmla="*/ 105 h 695"/>
                <a:gd name="T42" fmla="*/ 201 w 455"/>
                <a:gd name="T43" fmla="*/ 135 h 695"/>
                <a:gd name="T44" fmla="*/ 186 w 455"/>
                <a:gd name="T45" fmla="*/ 167 h 695"/>
                <a:gd name="T46" fmla="*/ 194 w 455"/>
                <a:gd name="T47" fmla="*/ 192 h 695"/>
                <a:gd name="T48" fmla="*/ 169 w 455"/>
                <a:gd name="T49" fmla="*/ 214 h 695"/>
                <a:gd name="T50" fmla="*/ 136 w 455"/>
                <a:gd name="T51" fmla="*/ 250 h 695"/>
                <a:gd name="T52" fmla="*/ 134 w 455"/>
                <a:gd name="T53" fmla="*/ 286 h 695"/>
                <a:gd name="T54" fmla="*/ 109 w 455"/>
                <a:gd name="T55" fmla="*/ 334 h 695"/>
                <a:gd name="T56" fmla="*/ 100 w 455"/>
                <a:gd name="T57" fmla="*/ 370 h 695"/>
                <a:gd name="T58" fmla="*/ 100 w 455"/>
                <a:gd name="T59" fmla="*/ 398 h 695"/>
                <a:gd name="T60" fmla="*/ 66 w 455"/>
                <a:gd name="T61" fmla="*/ 413 h 695"/>
                <a:gd name="T62" fmla="*/ 43 w 455"/>
                <a:gd name="T63" fmla="*/ 455 h 695"/>
                <a:gd name="T64" fmla="*/ 28 w 455"/>
                <a:gd name="T65" fmla="*/ 500 h 695"/>
                <a:gd name="T66" fmla="*/ 21 w 455"/>
                <a:gd name="T67" fmla="*/ 545 h 695"/>
                <a:gd name="T68" fmla="*/ 13 w 455"/>
                <a:gd name="T69" fmla="*/ 594 h 695"/>
                <a:gd name="T70" fmla="*/ 0 w 455"/>
                <a:gd name="T71" fmla="*/ 629 h 695"/>
                <a:gd name="T72" fmla="*/ 6 w 455"/>
                <a:gd name="T73" fmla="*/ 672 h 695"/>
                <a:gd name="T74" fmla="*/ 40 w 455"/>
                <a:gd name="T75" fmla="*/ 695 h 695"/>
                <a:gd name="T76" fmla="*/ 72 w 455"/>
                <a:gd name="T77" fmla="*/ 680 h 695"/>
                <a:gd name="T78" fmla="*/ 96 w 455"/>
                <a:gd name="T79" fmla="*/ 674 h 695"/>
                <a:gd name="T80" fmla="*/ 126 w 455"/>
                <a:gd name="T81" fmla="*/ 648 h 695"/>
                <a:gd name="T82" fmla="*/ 151 w 455"/>
                <a:gd name="T83" fmla="*/ 633 h 695"/>
                <a:gd name="T84" fmla="*/ 160 w 455"/>
                <a:gd name="T85" fmla="*/ 601 h 695"/>
                <a:gd name="T86" fmla="*/ 198 w 455"/>
                <a:gd name="T87" fmla="*/ 575 h 695"/>
                <a:gd name="T88" fmla="*/ 233 w 455"/>
                <a:gd name="T89" fmla="*/ 567 h 695"/>
                <a:gd name="T90" fmla="*/ 258 w 455"/>
                <a:gd name="T91" fmla="*/ 563 h 695"/>
                <a:gd name="T92" fmla="*/ 299 w 455"/>
                <a:gd name="T93" fmla="*/ 554 h 695"/>
                <a:gd name="T94" fmla="*/ 297 w 455"/>
                <a:gd name="T95" fmla="*/ 577 h 695"/>
                <a:gd name="T96" fmla="*/ 307 w 455"/>
                <a:gd name="T97" fmla="*/ 599 h 695"/>
                <a:gd name="T98" fmla="*/ 354 w 455"/>
                <a:gd name="T99" fmla="*/ 590 h 695"/>
                <a:gd name="T100" fmla="*/ 373 w 455"/>
                <a:gd name="T101" fmla="*/ 558 h 695"/>
                <a:gd name="T102" fmla="*/ 382 w 455"/>
                <a:gd name="T103" fmla="*/ 524 h 695"/>
                <a:gd name="T104" fmla="*/ 393 w 455"/>
                <a:gd name="T105" fmla="*/ 496 h 695"/>
                <a:gd name="T106" fmla="*/ 423 w 455"/>
                <a:gd name="T107" fmla="*/ 470 h 695"/>
                <a:gd name="T108" fmla="*/ 442 w 455"/>
                <a:gd name="T109" fmla="*/ 43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5" h="695">
                  <a:moveTo>
                    <a:pt x="442" y="436"/>
                  </a:moveTo>
                  <a:lnTo>
                    <a:pt x="455" y="406"/>
                  </a:lnTo>
                  <a:lnTo>
                    <a:pt x="446" y="391"/>
                  </a:lnTo>
                  <a:lnTo>
                    <a:pt x="442" y="370"/>
                  </a:lnTo>
                  <a:lnTo>
                    <a:pt x="455" y="355"/>
                  </a:lnTo>
                  <a:lnTo>
                    <a:pt x="455" y="334"/>
                  </a:lnTo>
                  <a:lnTo>
                    <a:pt x="448" y="319"/>
                  </a:lnTo>
                  <a:lnTo>
                    <a:pt x="435" y="306"/>
                  </a:lnTo>
                  <a:lnTo>
                    <a:pt x="420" y="312"/>
                  </a:lnTo>
                  <a:lnTo>
                    <a:pt x="406" y="321"/>
                  </a:lnTo>
                  <a:lnTo>
                    <a:pt x="388" y="319"/>
                  </a:lnTo>
                  <a:lnTo>
                    <a:pt x="376" y="306"/>
                  </a:lnTo>
                  <a:lnTo>
                    <a:pt x="359" y="301"/>
                  </a:lnTo>
                  <a:lnTo>
                    <a:pt x="346" y="272"/>
                  </a:lnTo>
                  <a:lnTo>
                    <a:pt x="354" y="254"/>
                  </a:lnTo>
                  <a:lnTo>
                    <a:pt x="358" y="229"/>
                  </a:lnTo>
                  <a:lnTo>
                    <a:pt x="356" y="218"/>
                  </a:lnTo>
                  <a:lnTo>
                    <a:pt x="356" y="197"/>
                  </a:lnTo>
                  <a:lnTo>
                    <a:pt x="356" y="177"/>
                  </a:lnTo>
                  <a:lnTo>
                    <a:pt x="359" y="158"/>
                  </a:lnTo>
                  <a:lnTo>
                    <a:pt x="365" y="137"/>
                  </a:lnTo>
                  <a:lnTo>
                    <a:pt x="361" y="122"/>
                  </a:lnTo>
                  <a:lnTo>
                    <a:pt x="367" y="105"/>
                  </a:lnTo>
                  <a:lnTo>
                    <a:pt x="376" y="92"/>
                  </a:lnTo>
                  <a:lnTo>
                    <a:pt x="373" y="73"/>
                  </a:lnTo>
                  <a:lnTo>
                    <a:pt x="380" y="62"/>
                  </a:lnTo>
                  <a:lnTo>
                    <a:pt x="376" y="49"/>
                  </a:lnTo>
                  <a:lnTo>
                    <a:pt x="373" y="32"/>
                  </a:lnTo>
                  <a:lnTo>
                    <a:pt x="373" y="11"/>
                  </a:lnTo>
                  <a:lnTo>
                    <a:pt x="365" y="0"/>
                  </a:lnTo>
                  <a:lnTo>
                    <a:pt x="358" y="4"/>
                  </a:lnTo>
                  <a:lnTo>
                    <a:pt x="327" y="4"/>
                  </a:lnTo>
                  <a:lnTo>
                    <a:pt x="303" y="2"/>
                  </a:lnTo>
                  <a:lnTo>
                    <a:pt x="284" y="9"/>
                  </a:lnTo>
                  <a:lnTo>
                    <a:pt x="275" y="21"/>
                  </a:lnTo>
                  <a:lnTo>
                    <a:pt x="260" y="40"/>
                  </a:lnTo>
                  <a:lnTo>
                    <a:pt x="241" y="45"/>
                  </a:lnTo>
                  <a:lnTo>
                    <a:pt x="230" y="53"/>
                  </a:lnTo>
                  <a:lnTo>
                    <a:pt x="209" y="53"/>
                  </a:lnTo>
                  <a:lnTo>
                    <a:pt x="196" y="66"/>
                  </a:lnTo>
                  <a:lnTo>
                    <a:pt x="205" y="86"/>
                  </a:lnTo>
                  <a:lnTo>
                    <a:pt x="201" y="105"/>
                  </a:lnTo>
                  <a:lnTo>
                    <a:pt x="201" y="120"/>
                  </a:lnTo>
                  <a:lnTo>
                    <a:pt x="201" y="135"/>
                  </a:lnTo>
                  <a:lnTo>
                    <a:pt x="188" y="147"/>
                  </a:lnTo>
                  <a:lnTo>
                    <a:pt x="186" y="167"/>
                  </a:lnTo>
                  <a:lnTo>
                    <a:pt x="181" y="179"/>
                  </a:lnTo>
                  <a:lnTo>
                    <a:pt x="194" y="192"/>
                  </a:lnTo>
                  <a:lnTo>
                    <a:pt x="185" y="207"/>
                  </a:lnTo>
                  <a:lnTo>
                    <a:pt x="169" y="214"/>
                  </a:lnTo>
                  <a:lnTo>
                    <a:pt x="151" y="233"/>
                  </a:lnTo>
                  <a:lnTo>
                    <a:pt x="136" y="250"/>
                  </a:lnTo>
                  <a:lnTo>
                    <a:pt x="132" y="269"/>
                  </a:lnTo>
                  <a:lnTo>
                    <a:pt x="134" y="286"/>
                  </a:lnTo>
                  <a:lnTo>
                    <a:pt x="121" y="310"/>
                  </a:lnTo>
                  <a:lnTo>
                    <a:pt x="109" y="334"/>
                  </a:lnTo>
                  <a:lnTo>
                    <a:pt x="102" y="351"/>
                  </a:lnTo>
                  <a:lnTo>
                    <a:pt x="100" y="370"/>
                  </a:lnTo>
                  <a:lnTo>
                    <a:pt x="106" y="383"/>
                  </a:lnTo>
                  <a:lnTo>
                    <a:pt x="100" y="398"/>
                  </a:lnTo>
                  <a:lnTo>
                    <a:pt x="87" y="408"/>
                  </a:lnTo>
                  <a:lnTo>
                    <a:pt x="66" y="413"/>
                  </a:lnTo>
                  <a:lnTo>
                    <a:pt x="49" y="428"/>
                  </a:lnTo>
                  <a:lnTo>
                    <a:pt x="43" y="455"/>
                  </a:lnTo>
                  <a:lnTo>
                    <a:pt x="40" y="483"/>
                  </a:lnTo>
                  <a:lnTo>
                    <a:pt x="28" y="500"/>
                  </a:lnTo>
                  <a:lnTo>
                    <a:pt x="28" y="522"/>
                  </a:lnTo>
                  <a:lnTo>
                    <a:pt x="21" y="545"/>
                  </a:lnTo>
                  <a:lnTo>
                    <a:pt x="19" y="569"/>
                  </a:lnTo>
                  <a:lnTo>
                    <a:pt x="13" y="594"/>
                  </a:lnTo>
                  <a:lnTo>
                    <a:pt x="6" y="610"/>
                  </a:lnTo>
                  <a:lnTo>
                    <a:pt x="0" y="629"/>
                  </a:lnTo>
                  <a:lnTo>
                    <a:pt x="4" y="656"/>
                  </a:lnTo>
                  <a:lnTo>
                    <a:pt x="6" y="672"/>
                  </a:lnTo>
                  <a:lnTo>
                    <a:pt x="15" y="689"/>
                  </a:lnTo>
                  <a:lnTo>
                    <a:pt x="40" y="695"/>
                  </a:lnTo>
                  <a:lnTo>
                    <a:pt x="62" y="693"/>
                  </a:lnTo>
                  <a:lnTo>
                    <a:pt x="72" y="680"/>
                  </a:lnTo>
                  <a:lnTo>
                    <a:pt x="81" y="669"/>
                  </a:lnTo>
                  <a:lnTo>
                    <a:pt x="96" y="674"/>
                  </a:lnTo>
                  <a:lnTo>
                    <a:pt x="107" y="656"/>
                  </a:lnTo>
                  <a:lnTo>
                    <a:pt x="126" y="648"/>
                  </a:lnTo>
                  <a:lnTo>
                    <a:pt x="147" y="644"/>
                  </a:lnTo>
                  <a:lnTo>
                    <a:pt x="151" y="633"/>
                  </a:lnTo>
                  <a:lnTo>
                    <a:pt x="147" y="616"/>
                  </a:lnTo>
                  <a:lnTo>
                    <a:pt x="160" y="601"/>
                  </a:lnTo>
                  <a:lnTo>
                    <a:pt x="179" y="590"/>
                  </a:lnTo>
                  <a:lnTo>
                    <a:pt x="198" y="575"/>
                  </a:lnTo>
                  <a:lnTo>
                    <a:pt x="211" y="563"/>
                  </a:lnTo>
                  <a:lnTo>
                    <a:pt x="233" y="567"/>
                  </a:lnTo>
                  <a:lnTo>
                    <a:pt x="245" y="579"/>
                  </a:lnTo>
                  <a:lnTo>
                    <a:pt x="258" y="563"/>
                  </a:lnTo>
                  <a:lnTo>
                    <a:pt x="279" y="554"/>
                  </a:lnTo>
                  <a:lnTo>
                    <a:pt x="299" y="554"/>
                  </a:lnTo>
                  <a:lnTo>
                    <a:pt x="312" y="567"/>
                  </a:lnTo>
                  <a:lnTo>
                    <a:pt x="297" y="577"/>
                  </a:lnTo>
                  <a:lnTo>
                    <a:pt x="294" y="592"/>
                  </a:lnTo>
                  <a:lnTo>
                    <a:pt x="307" y="599"/>
                  </a:lnTo>
                  <a:lnTo>
                    <a:pt x="337" y="599"/>
                  </a:lnTo>
                  <a:lnTo>
                    <a:pt x="354" y="590"/>
                  </a:lnTo>
                  <a:lnTo>
                    <a:pt x="363" y="575"/>
                  </a:lnTo>
                  <a:lnTo>
                    <a:pt x="373" y="558"/>
                  </a:lnTo>
                  <a:lnTo>
                    <a:pt x="384" y="541"/>
                  </a:lnTo>
                  <a:lnTo>
                    <a:pt x="382" y="524"/>
                  </a:lnTo>
                  <a:lnTo>
                    <a:pt x="391" y="515"/>
                  </a:lnTo>
                  <a:lnTo>
                    <a:pt x="393" y="496"/>
                  </a:lnTo>
                  <a:lnTo>
                    <a:pt x="408" y="483"/>
                  </a:lnTo>
                  <a:lnTo>
                    <a:pt x="423" y="470"/>
                  </a:lnTo>
                  <a:lnTo>
                    <a:pt x="438" y="453"/>
                  </a:lnTo>
                  <a:lnTo>
                    <a:pt x="442" y="436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 dirty="0">
                <a:highlight>
                  <a:srgbClr val="FFFF00"/>
                </a:highlight>
              </a:endParaRPr>
            </a:p>
          </p:txBody>
        </p:sp>
        <p:sp>
          <p:nvSpPr>
            <p:cNvPr id="27" name="Freeform 59">
              <a:extLst>
                <a:ext uri="{FF2B5EF4-FFF2-40B4-BE49-F238E27FC236}">
                  <a16:creationId xmlns:a16="http://schemas.microsoft.com/office/drawing/2014/main" id="{0EBB3E3B-30C6-0B42-9DA3-5BA6D805C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317" y="3454891"/>
              <a:ext cx="739947" cy="459789"/>
            </a:xfrm>
            <a:custGeom>
              <a:avLst/>
              <a:gdLst>
                <a:gd name="T0" fmla="*/ 10 w 948"/>
                <a:gd name="T1" fmla="*/ 453 h 622"/>
                <a:gd name="T2" fmla="*/ 27 w 948"/>
                <a:gd name="T3" fmla="*/ 411 h 622"/>
                <a:gd name="T4" fmla="*/ 38 w 948"/>
                <a:gd name="T5" fmla="*/ 370 h 622"/>
                <a:gd name="T6" fmla="*/ 47 w 948"/>
                <a:gd name="T7" fmla="*/ 327 h 622"/>
                <a:gd name="T8" fmla="*/ 89 w 948"/>
                <a:gd name="T9" fmla="*/ 310 h 622"/>
                <a:gd name="T10" fmla="*/ 145 w 948"/>
                <a:gd name="T11" fmla="*/ 297 h 622"/>
                <a:gd name="T12" fmla="*/ 177 w 948"/>
                <a:gd name="T13" fmla="*/ 252 h 622"/>
                <a:gd name="T14" fmla="*/ 224 w 948"/>
                <a:gd name="T15" fmla="*/ 254 h 622"/>
                <a:gd name="T16" fmla="*/ 236 w 948"/>
                <a:gd name="T17" fmla="*/ 203 h 622"/>
                <a:gd name="T18" fmla="*/ 198 w 948"/>
                <a:gd name="T19" fmla="*/ 163 h 622"/>
                <a:gd name="T20" fmla="*/ 198 w 948"/>
                <a:gd name="T21" fmla="*/ 109 h 622"/>
                <a:gd name="T22" fmla="*/ 185 w 948"/>
                <a:gd name="T23" fmla="*/ 45 h 622"/>
                <a:gd name="T24" fmla="*/ 226 w 948"/>
                <a:gd name="T25" fmla="*/ 64 h 622"/>
                <a:gd name="T26" fmla="*/ 260 w 948"/>
                <a:gd name="T27" fmla="*/ 88 h 622"/>
                <a:gd name="T28" fmla="*/ 318 w 948"/>
                <a:gd name="T29" fmla="*/ 58 h 622"/>
                <a:gd name="T30" fmla="*/ 371 w 948"/>
                <a:gd name="T31" fmla="*/ 45 h 622"/>
                <a:gd name="T32" fmla="*/ 431 w 948"/>
                <a:gd name="T33" fmla="*/ 43 h 622"/>
                <a:gd name="T34" fmla="*/ 495 w 948"/>
                <a:gd name="T35" fmla="*/ 34 h 622"/>
                <a:gd name="T36" fmla="*/ 563 w 948"/>
                <a:gd name="T37" fmla="*/ 30 h 622"/>
                <a:gd name="T38" fmla="*/ 629 w 948"/>
                <a:gd name="T39" fmla="*/ 30 h 622"/>
                <a:gd name="T40" fmla="*/ 711 w 948"/>
                <a:gd name="T41" fmla="*/ 21 h 622"/>
                <a:gd name="T42" fmla="*/ 779 w 948"/>
                <a:gd name="T43" fmla="*/ 0 h 622"/>
                <a:gd name="T44" fmla="*/ 864 w 948"/>
                <a:gd name="T45" fmla="*/ 21 h 622"/>
                <a:gd name="T46" fmla="*/ 901 w 948"/>
                <a:gd name="T47" fmla="*/ 47 h 622"/>
                <a:gd name="T48" fmla="*/ 948 w 948"/>
                <a:gd name="T49" fmla="*/ 66 h 622"/>
                <a:gd name="T50" fmla="*/ 926 w 948"/>
                <a:gd name="T51" fmla="*/ 107 h 622"/>
                <a:gd name="T52" fmla="*/ 896 w 948"/>
                <a:gd name="T53" fmla="*/ 141 h 622"/>
                <a:gd name="T54" fmla="*/ 877 w 948"/>
                <a:gd name="T55" fmla="*/ 180 h 622"/>
                <a:gd name="T56" fmla="*/ 837 w 948"/>
                <a:gd name="T57" fmla="*/ 207 h 622"/>
                <a:gd name="T58" fmla="*/ 768 w 948"/>
                <a:gd name="T59" fmla="*/ 231 h 622"/>
                <a:gd name="T60" fmla="*/ 706 w 948"/>
                <a:gd name="T61" fmla="*/ 274 h 622"/>
                <a:gd name="T62" fmla="*/ 664 w 948"/>
                <a:gd name="T63" fmla="*/ 327 h 622"/>
                <a:gd name="T64" fmla="*/ 617 w 948"/>
                <a:gd name="T65" fmla="*/ 381 h 622"/>
                <a:gd name="T66" fmla="*/ 574 w 948"/>
                <a:gd name="T67" fmla="*/ 424 h 622"/>
                <a:gd name="T68" fmla="*/ 503 w 948"/>
                <a:gd name="T69" fmla="*/ 466 h 622"/>
                <a:gd name="T70" fmla="*/ 429 w 948"/>
                <a:gd name="T71" fmla="*/ 509 h 622"/>
                <a:gd name="T72" fmla="*/ 337 w 948"/>
                <a:gd name="T73" fmla="*/ 578 h 622"/>
                <a:gd name="T74" fmla="*/ 281 w 948"/>
                <a:gd name="T75" fmla="*/ 569 h 622"/>
                <a:gd name="T76" fmla="*/ 211 w 948"/>
                <a:gd name="T77" fmla="*/ 607 h 622"/>
                <a:gd name="T78" fmla="*/ 160 w 948"/>
                <a:gd name="T79" fmla="*/ 597 h 622"/>
                <a:gd name="T80" fmla="*/ 108 w 948"/>
                <a:gd name="T81" fmla="*/ 622 h 622"/>
                <a:gd name="T82" fmla="*/ 63 w 948"/>
                <a:gd name="T83" fmla="*/ 563 h 622"/>
                <a:gd name="T84" fmla="*/ 6 w 948"/>
                <a:gd name="T85" fmla="*/ 49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8" h="622">
                  <a:moveTo>
                    <a:pt x="6" y="492"/>
                  </a:moveTo>
                  <a:lnTo>
                    <a:pt x="0" y="473"/>
                  </a:lnTo>
                  <a:lnTo>
                    <a:pt x="10" y="453"/>
                  </a:lnTo>
                  <a:lnTo>
                    <a:pt x="8" y="430"/>
                  </a:lnTo>
                  <a:lnTo>
                    <a:pt x="12" y="417"/>
                  </a:lnTo>
                  <a:lnTo>
                    <a:pt x="27" y="411"/>
                  </a:lnTo>
                  <a:lnTo>
                    <a:pt x="42" y="398"/>
                  </a:lnTo>
                  <a:lnTo>
                    <a:pt x="51" y="379"/>
                  </a:lnTo>
                  <a:lnTo>
                    <a:pt x="38" y="370"/>
                  </a:lnTo>
                  <a:lnTo>
                    <a:pt x="42" y="353"/>
                  </a:lnTo>
                  <a:lnTo>
                    <a:pt x="38" y="336"/>
                  </a:lnTo>
                  <a:lnTo>
                    <a:pt x="47" y="327"/>
                  </a:lnTo>
                  <a:lnTo>
                    <a:pt x="63" y="312"/>
                  </a:lnTo>
                  <a:lnTo>
                    <a:pt x="72" y="302"/>
                  </a:lnTo>
                  <a:lnTo>
                    <a:pt x="89" y="310"/>
                  </a:lnTo>
                  <a:lnTo>
                    <a:pt x="108" y="316"/>
                  </a:lnTo>
                  <a:lnTo>
                    <a:pt x="126" y="308"/>
                  </a:lnTo>
                  <a:lnTo>
                    <a:pt x="145" y="297"/>
                  </a:lnTo>
                  <a:lnTo>
                    <a:pt x="157" y="280"/>
                  </a:lnTo>
                  <a:lnTo>
                    <a:pt x="170" y="265"/>
                  </a:lnTo>
                  <a:lnTo>
                    <a:pt x="177" y="252"/>
                  </a:lnTo>
                  <a:lnTo>
                    <a:pt x="194" y="233"/>
                  </a:lnTo>
                  <a:lnTo>
                    <a:pt x="205" y="250"/>
                  </a:lnTo>
                  <a:lnTo>
                    <a:pt x="224" y="254"/>
                  </a:lnTo>
                  <a:lnTo>
                    <a:pt x="224" y="235"/>
                  </a:lnTo>
                  <a:lnTo>
                    <a:pt x="222" y="214"/>
                  </a:lnTo>
                  <a:lnTo>
                    <a:pt x="236" y="203"/>
                  </a:lnTo>
                  <a:lnTo>
                    <a:pt x="230" y="182"/>
                  </a:lnTo>
                  <a:lnTo>
                    <a:pt x="220" y="173"/>
                  </a:lnTo>
                  <a:lnTo>
                    <a:pt x="198" y="163"/>
                  </a:lnTo>
                  <a:lnTo>
                    <a:pt x="175" y="152"/>
                  </a:lnTo>
                  <a:lnTo>
                    <a:pt x="189" y="137"/>
                  </a:lnTo>
                  <a:lnTo>
                    <a:pt x="198" y="109"/>
                  </a:lnTo>
                  <a:lnTo>
                    <a:pt x="198" y="88"/>
                  </a:lnTo>
                  <a:lnTo>
                    <a:pt x="189" y="68"/>
                  </a:lnTo>
                  <a:lnTo>
                    <a:pt x="185" y="45"/>
                  </a:lnTo>
                  <a:lnTo>
                    <a:pt x="205" y="43"/>
                  </a:lnTo>
                  <a:lnTo>
                    <a:pt x="222" y="49"/>
                  </a:lnTo>
                  <a:lnTo>
                    <a:pt x="226" y="64"/>
                  </a:lnTo>
                  <a:lnTo>
                    <a:pt x="234" y="79"/>
                  </a:lnTo>
                  <a:lnTo>
                    <a:pt x="249" y="75"/>
                  </a:lnTo>
                  <a:lnTo>
                    <a:pt x="260" y="88"/>
                  </a:lnTo>
                  <a:lnTo>
                    <a:pt x="277" y="77"/>
                  </a:lnTo>
                  <a:lnTo>
                    <a:pt x="299" y="64"/>
                  </a:lnTo>
                  <a:lnTo>
                    <a:pt x="318" y="58"/>
                  </a:lnTo>
                  <a:lnTo>
                    <a:pt x="345" y="56"/>
                  </a:lnTo>
                  <a:lnTo>
                    <a:pt x="352" y="47"/>
                  </a:lnTo>
                  <a:lnTo>
                    <a:pt x="371" y="45"/>
                  </a:lnTo>
                  <a:lnTo>
                    <a:pt x="390" y="36"/>
                  </a:lnTo>
                  <a:lnTo>
                    <a:pt x="414" y="36"/>
                  </a:lnTo>
                  <a:lnTo>
                    <a:pt x="431" y="43"/>
                  </a:lnTo>
                  <a:lnTo>
                    <a:pt x="457" y="43"/>
                  </a:lnTo>
                  <a:lnTo>
                    <a:pt x="474" y="32"/>
                  </a:lnTo>
                  <a:lnTo>
                    <a:pt x="495" y="34"/>
                  </a:lnTo>
                  <a:lnTo>
                    <a:pt x="518" y="24"/>
                  </a:lnTo>
                  <a:lnTo>
                    <a:pt x="538" y="13"/>
                  </a:lnTo>
                  <a:lnTo>
                    <a:pt x="563" y="30"/>
                  </a:lnTo>
                  <a:lnTo>
                    <a:pt x="583" y="19"/>
                  </a:lnTo>
                  <a:lnTo>
                    <a:pt x="606" y="24"/>
                  </a:lnTo>
                  <a:lnTo>
                    <a:pt x="629" y="30"/>
                  </a:lnTo>
                  <a:lnTo>
                    <a:pt x="662" y="24"/>
                  </a:lnTo>
                  <a:lnTo>
                    <a:pt x="694" y="30"/>
                  </a:lnTo>
                  <a:lnTo>
                    <a:pt x="711" y="21"/>
                  </a:lnTo>
                  <a:lnTo>
                    <a:pt x="736" y="28"/>
                  </a:lnTo>
                  <a:lnTo>
                    <a:pt x="758" y="11"/>
                  </a:lnTo>
                  <a:lnTo>
                    <a:pt x="779" y="0"/>
                  </a:lnTo>
                  <a:lnTo>
                    <a:pt x="813" y="11"/>
                  </a:lnTo>
                  <a:lnTo>
                    <a:pt x="835" y="8"/>
                  </a:lnTo>
                  <a:lnTo>
                    <a:pt x="864" y="21"/>
                  </a:lnTo>
                  <a:lnTo>
                    <a:pt x="877" y="34"/>
                  </a:lnTo>
                  <a:lnTo>
                    <a:pt x="884" y="49"/>
                  </a:lnTo>
                  <a:lnTo>
                    <a:pt x="901" y="47"/>
                  </a:lnTo>
                  <a:lnTo>
                    <a:pt x="918" y="56"/>
                  </a:lnTo>
                  <a:lnTo>
                    <a:pt x="926" y="70"/>
                  </a:lnTo>
                  <a:lnTo>
                    <a:pt x="948" y="66"/>
                  </a:lnTo>
                  <a:lnTo>
                    <a:pt x="945" y="81"/>
                  </a:lnTo>
                  <a:lnTo>
                    <a:pt x="933" y="88"/>
                  </a:lnTo>
                  <a:lnTo>
                    <a:pt x="926" y="107"/>
                  </a:lnTo>
                  <a:lnTo>
                    <a:pt x="911" y="115"/>
                  </a:lnTo>
                  <a:lnTo>
                    <a:pt x="905" y="130"/>
                  </a:lnTo>
                  <a:lnTo>
                    <a:pt x="896" y="141"/>
                  </a:lnTo>
                  <a:lnTo>
                    <a:pt x="894" y="156"/>
                  </a:lnTo>
                  <a:lnTo>
                    <a:pt x="881" y="165"/>
                  </a:lnTo>
                  <a:lnTo>
                    <a:pt x="877" y="180"/>
                  </a:lnTo>
                  <a:lnTo>
                    <a:pt x="864" y="192"/>
                  </a:lnTo>
                  <a:lnTo>
                    <a:pt x="856" y="205"/>
                  </a:lnTo>
                  <a:lnTo>
                    <a:pt x="837" y="207"/>
                  </a:lnTo>
                  <a:lnTo>
                    <a:pt x="819" y="214"/>
                  </a:lnTo>
                  <a:lnTo>
                    <a:pt x="794" y="214"/>
                  </a:lnTo>
                  <a:lnTo>
                    <a:pt x="768" y="231"/>
                  </a:lnTo>
                  <a:lnTo>
                    <a:pt x="743" y="250"/>
                  </a:lnTo>
                  <a:lnTo>
                    <a:pt x="726" y="259"/>
                  </a:lnTo>
                  <a:lnTo>
                    <a:pt x="706" y="274"/>
                  </a:lnTo>
                  <a:lnTo>
                    <a:pt x="700" y="301"/>
                  </a:lnTo>
                  <a:lnTo>
                    <a:pt x="687" y="312"/>
                  </a:lnTo>
                  <a:lnTo>
                    <a:pt x="664" y="327"/>
                  </a:lnTo>
                  <a:lnTo>
                    <a:pt x="647" y="340"/>
                  </a:lnTo>
                  <a:lnTo>
                    <a:pt x="629" y="351"/>
                  </a:lnTo>
                  <a:lnTo>
                    <a:pt x="617" y="381"/>
                  </a:lnTo>
                  <a:lnTo>
                    <a:pt x="606" y="402"/>
                  </a:lnTo>
                  <a:lnTo>
                    <a:pt x="595" y="417"/>
                  </a:lnTo>
                  <a:lnTo>
                    <a:pt x="574" y="424"/>
                  </a:lnTo>
                  <a:lnTo>
                    <a:pt x="563" y="441"/>
                  </a:lnTo>
                  <a:lnTo>
                    <a:pt x="535" y="447"/>
                  </a:lnTo>
                  <a:lnTo>
                    <a:pt x="503" y="466"/>
                  </a:lnTo>
                  <a:lnTo>
                    <a:pt x="478" y="481"/>
                  </a:lnTo>
                  <a:lnTo>
                    <a:pt x="437" y="490"/>
                  </a:lnTo>
                  <a:lnTo>
                    <a:pt x="429" y="509"/>
                  </a:lnTo>
                  <a:lnTo>
                    <a:pt x="409" y="515"/>
                  </a:lnTo>
                  <a:lnTo>
                    <a:pt x="380" y="524"/>
                  </a:lnTo>
                  <a:lnTo>
                    <a:pt x="337" y="578"/>
                  </a:lnTo>
                  <a:lnTo>
                    <a:pt x="318" y="586"/>
                  </a:lnTo>
                  <a:lnTo>
                    <a:pt x="303" y="580"/>
                  </a:lnTo>
                  <a:lnTo>
                    <a:pt x="281" y="569"/>
                  </a:lnTo>
                  <a:lnTo>
                    <a:pt x="254" y="571"/>
                  </a:lnTo>
                  <a:lnTo>
                    <a:pt x="234" y="582"/>
                  </a:lnTo>
                  <a:lnTo>
                    <a:pt x="211" y="607"/>
                  </a:lnTo>
                  <a:lnTo>
                    <a:pt x="196" y="599"/>
                  </a:lnTo>
                  <a:lnTo>
                    <a:pt x="179" y="605"/>
                  </a:lnTo>
                  <a:lnTo>
                    <a:pt x="160" y="597"/>
                  </a:lnTo>
                  <a:lnTo>
                    <a:pt x="143" y="616"/>
                  </a:lnTo>
                  <a:lnTo>
                    <a:pt x="126" y="609"/>
                  </a:lnTo>
                  <a:lnTo>
                    <a:pt x="108" y="622"/>
                  </a:lnTo>
                  <a:lnTo>
                    <a:pt x="96" y="603"/>
                  </a:lnTo>
                  <a:lnTo>
                    <a:pt x="85" y="584"/>
                  </a:lnTo>
                  <a:lnTo>
                    <a:pt x="63" y="563"/>
                  </a:lnTo>
                  <a:lnTo>
                    <a:pt x="38" y="535"/>
                  </a:lnTo>
                  <a:lnTo>
                    <a:pt x="19" y="517"/>
                  </a:lnTo>
                  <a:lnTo>
                    <a:pt x="6" y="492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 dirty="0">
                <a:highlight>
                  <a:srgbClr val="FFFF00"/>
                </a:highlight>
              </a:endParaRPr>
            </a:p>
          </p:txBody>
        </p:sp>
        <p:sp>
          <p:nvSpPr>
            <p:cNvPr id="28" name="Freeform 60">
              <a:extLst>
                <a:ext uri="{FF2B5EF4-FFF2-40B4-BE49-F238E27FC236}">
                  <a16:creationId xmlns:a16="http://schemas.microsoft.com/office/drawing/2014/main" id="{4195B02B-DDD0-D24C-A1FF-D99C7324B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222" y="4027039"/>
              <a:ext cx="469883" cy="503402"/>
            </a:xfrm>
            <a:custGeom>
              <a:avLst/>
              <a:gdLst>
                <a:gd name="T0" fmla="*/ 489 w 602"/>
                <a:gd name="T1" fmla="*/ 244 h 681"/>
                <a:gd name="T2" fmla="*/ 540 w 602"/>
                <a:gd name="T3" fmla="*/ 191 h 681"/>
                <a:gd name="T4" fmla="*/ 566 w 602"/>
                <a:gd name="T5" fmla="*/ 148 h 681"/>
                <a:gd name="T6" fmla="*/ 568 w 602"/>
                <a:gd name="T7" fmla="*/ 105 h 681"/>
                <a:gd name="T8" fmla="*/ 587 w 602"/>
                <a:gd name="T9" fmla="*/ 75 h 681"/>
                <a:gd name="T10" fmla="*/ 602 w 602"/>
                <a:gd name="T11" fmla="*/ 43 h 681"/>
                <a:gd name="T12" fmla="*/ 596 w 602"/>
                <a:gd name="T13" fmla="*/ 9 h 681"/>
                <a:gd name="T14" fmla="*/ 577 w 602"/>
                <a:gd name="T15" fmla="*/ 17 h 681"/>
                <a:gd name="T16" fmla="*/ 547 w 602"/>
                <a:gd name="T17" fmla="*/ 47 h 681"/>
                <a:gd name="T18" fmla="*/ 530 w 602"/>
                <a:gd name="T19" fmla="*/ 79 h 681"/>
                <a:gd name="T20" fmla="*/ 523 w 602"/>
                <a:gd name="T21" fmla="*/ 105 h 681"/>
                <a:gd name="T22" fmla="*/ 502 w 602"/>
                <a:gd name="T23" fmla="*/ 139 h 681"/>
                <a:gd name="T24" fmla="*/ 476 w 602"/>
                <a:gd name="T25" fmla="*/ 163 h 681"/>
                <a:gd name="T26" fmla="*/ 433 w 602"/>
                <a:gd name="T27" fmla="*/ 156 h 681"/>
                <a:gd name="T28" fmla="*/ 451 w 602"/>
                <a:gd name="T29" fmla="*/ 131 h 681"/>
                <a:gd name="T30" fmla="*/ 418 w 602"/>
                <a:gd name="T31" fmla="*/ 118 h 681"/>
                <a:gd name="T32" fmla="*/ 384 w 602"/>
                <a:gd name="T33" fmla="*/ 143 h 681"/>
                <a:gd name="T34" fmla="*/ 350 w 602"/>
                <a:gd name="T35" fmla="*/ 127 h 681"/>
                <a:gd name="T36" fmla="*/ 318 w 602"/>
                <a:gd name="T37" fmla="*/ 154 h 681"/>
                <a:gd name="T38" fmla="*/ 286 w 602"/>
                <a:gd name="T39" fmla="*/ 180 h 681"/>
                <a:gd name="T40" fmla="*/ 286 w 602"/>
                <a:gd name="T41" fmla="*/ 208 h 681"/>
                <a:gd name="T42" fmla="*/ 246 w 602"/>
                <a:gd name="T43" fmla="*/ 220 h 681"/>
                <a:gd name="T44" fmla="*/ 220 w 602"/>
                <a:gd name="T45" fmla="*/ 233 h 681"/>
                <a:gd name="T46" fmla="*/ 201 w 602"/>
                <a:gd name="T47" fmla="*/ 257 h 681"/>
                <a:gd name="T48" fmla="*/ 169 w 602"/>
                <a:gd name="T49" fmla="*/ 270 h 681"/>
                <a:gd name="T50" fmla="*/ 182 w 602"/>
                <a:gd name="T51" fmla="*/ 325 h 681"/>
                <a:gd name="T52" fmla="*/ 203 w 602"/>
                <a:gd name="T53" fmla="*/ 360 h 681"/>
                <a:gd name="T54" fmla="*/ 218 w 602"/>
                <a:gd name="T55" fmla="*/ 392 h 681"/>
                <a:gd name="T56" fmla="*/ 201 w 602"/>
                <a:gd name="T57" fmla="*/ 409 h 681"/>
                <a:gd name="T58" fmla="*/ 175 w 602"/>
                <a:gd name="T59" fmla="*/ 402 h 681"/>
                <a:gd name="T60" fmla="*/ 154 w 602"/>
                <a:gd name="T61" fmla="*/ 417 h 681"/>
                <a:gd name="T62" fmla="*/ 126 w 602"/>
                <a:gd name="T63" fmla="*/ 432 h 681"/>
                <a:gd name="T64" fmla="*/ 87 w 602"/>
                <a:gd name="T65" fmla="*/ 424 h 681"/>
                <a:gd name="T66" fmla="*/ 72 w 602"/>
                <a:gd name="T67" fmla="*/ 454 h 681"/>
                <a:gd name="T68" fmla="*/ 73 w 602"/>
                <a:gd name="T69" fmla="*/ 481 h 681"/>
                <a:gd name="T70" fmla="*/ 73 w 602"/>
                <a:gd name="T71" fmla="*/ 514 h 681"/>
                <a:gd name="T72" fmla="*/ 40 w 602"/>
                <a:gd name="T73" fmla="*/ 512 h 681"/>
                <a:gd name="T74" fmla="*/ 2 w 602"/>
                <a:gd name="T75" fmla="*/ 509 h 681"/>
                <a:gd name="T76" fmla="*/ 6 w 602"/>
                <a:gd name="T77" fmla="*/ 546 h 681"/>
                <a:gd name="T78" fmla="*/ 8 w 602"/>
                <a:gd name="T79" fmla="*/ 578 h 681"/>
                <a:gd name="T80" fmla="*/ 43 w 602"/>
                <a:gd name="T81" fmla="*/ 591 h 681"/>
                <a:gd name="T82" fmla="*/ 55 w 602"/>
                <a:gd name="T83" fmla="*/ 636 h 681"/>
                <a:gd name="T84" fmla="*/ 83 w 602"/>
                <a:gd name="T85" fmla="*/ 659 h 681"/>
                <a:gd name="T86" fmla="*/ 107 w 602"/>
                <a:gd name="T87" fmla="*/ 672 h 681"/>
                <a:gd name="T88" fmla="*/ 139 w 602"/>
                <a:gd name="T89" fmla="*/ 678 h 681"/>
                <a:gd name="T90" fmla="*/ 166 w 602"/>
                <a:gd name="T91" fmla="*/ 681 h 681"/>
                <a:gd name="T92" fmla="*/ 203 w 602"/>
                <a:gd name="T93" fmla="*/ 655 h 681"/>
                <a:gd name="T94" fmla="*/ 235 w 602"/>
                <a:gd name="T95" fmla="*/ 621 h 681"/>
                <a:gd name="T96" fmla="*/ 252 w 602"/>
                <a:gd name="T97" fmla="*/ 586 h 681"/>
                <a:gd name="T98" fmla="*/ 280 w 602"/>
                <a:gd name="T99" fmla="*/ 554 h 681"/>
                <a:gd name="T100" fmla="*/ 310 w 602"/>
                <a:gd name="T101" fmla="*/ 520 h 681"/>
                <a:gd name="T102" fmla="*/ 339 w 602"/>
                <a:gd name="T103" fmla="*/ 482 h 681"/>
                <a:gd name="T104" fmla="*/ 359 w 602"/>
                <a:gd name="T105" fmla="*/ 456 h 681"/>
                <a:gd name="T106" fmla="*/ 386 w 602"/>
                <a:gd name="T107" fmla="*/ 411 h 681"/>
                <a:gd name="T108" fmla="*/ 397 w 602"/>
                <a:gd name="T109" fmla="*/ 375 h 681"/>
                <a:gd name="T110" fmla="*/ 423 w 602"/>
                <a:gd name="T111" fmla="*/ 387 h 681"/>
                <a:gd name="T112" fmla="*/ 465 w 602"/>
                <a:gd name="T113" fmla="*/ 353 h 681"/>
                <a:gd name="T114" fmla="*/ 457 w 602"/>
                <a:gd name="T115" fmla="*/ 327 h 681"/>
                <a:gd name="T116" fmla="*/ 453 w 602"/>
                <a:gd name="T117" fmla="*/ 298 h 681"/>
                <a:gd name="T118" fmla="*/ 483 w 602"/>
                <a:gd name="T119" fmla="*/ 26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2" h="681">
                  <a:moveTo>
                    <a:pt x="483" y="263"/>
                  </a:moveTo>
                  <a:lnTo>
                    <a:pt x="489" y="244"/>
                  </a:lnTo>
                  <a:lnTo>
                    <a:pt x="519" y="210"/>
                  </a:lnTo>
                  <a:lnTo>
                    <a:pt x="540" y="191"/>
                  </a:lnTo>
                  <a:lnTo>
                    <a:pt x="559" y="165"/>
                  </a:lnTo>
                  <a:lnTo>
                    <a:pt x="566" y="148"/>
                  </a:lnTo>
                  <a:lnTo>
                    <a:pt x="564" y="127"/>
                  </a:lnTo>
                  <a:lnTo>
                    <a:pt x="568" y="105"/>
                  </a:lnTo>
                  <a:lnTo>
                    <a:pt x="576" y="82"/>
                  </a:lnTo>
                  <a:lnTo>
                    <a:pt x="587" y="75"/>
                  </a:lnTo>
                  <a:lnTo>
                    <a:pt x="592" y="58"/>
                  </a:lnTo>
                  <a:lnTo>
                    <a:pt x="602" y="43"/>
                  </a:lnTo>
                  <a:lnTo>
                    <a:pt x="600" y="32"/>
                  </a:lnTo>
                  <a:lnTo>
                    <a:pt x="596" y="9"/>
                  </a:lnTo>
                  <a:lnTo>
                    <a:pt x="581" y="0"/>
                  </a:lnTo>
                  <a:lnTo>
                    <a:pt x="577" y="17"/>
                  </a:lnTo>
                  <a:lnTo>
                    <a:pt x="562" y="34"/>
                  </a:lnTo>
                  <a:lnTo>
                    <a:pt x="547" y="47"/>
                  </a:lnTo>
                  <a:lnTo>
                    <a:pt x="532" y="60"/>
                  </a:lnTo>
                  <a:lnTo>
                    <a:pt x="530" y="79"/>
                  </a:lnTo>
                  <a:lnTo>
                    <a:pt x="521" y="88"/>
                  </a:lnTo>
                  <a:lnTo>
                    <a:pt x="523" y="105"/>
                  </a:lnTo>
                  <a:lnTo>
                    <a:pt x="512" y="122"/>
                  </a:lnTo>
                  <a:lnTo>
                    <a:pt x="502" y="139"/>
                  </a:lnTo>
                  <a:lnTo>
                    <a:pt x="493" y="154"/>
                  </a:lnTo>
                  <a:lnTo>
                    <a:pt x="476" y="163"/>
                  </a:lnTo>
                  <a:lnTo>
                    <a:pt x="446" y="163"/>
                  </a:lnTo>
                  <a:lnTo>
                    <a:pt x="433" y="156"/>
                  </a:lnTo>
                  <a:lnTo>
                    <a:pt x="436" y="141"/>
                  </a:lnTo>
                  <a:lnTo>
                    <a:pt x="451" y="131"/>
                  </a:lnTo>
                  <a:lnTo>
                    <a:pt x="438" y="118"/>
                  </a:lnTo>
                  <a:lnTo>
                    <a:pt x="418" y="118"/>
                  </a:lnTo>
                  <a:lnTo>
                    <a:pt x="397" y="127"/>
                  </a:lnTo>
                  <a:lnTo>
                    <a:pt x="384" y="143"/>
                  </a:lnTo>
                  <a:lnTo>
                    <a:pt x="372" y="131"/>
                  </a:lnTo>
                  <a:lnTo>
                    <a:pt x="350" y="127"/>
                  </a:lnTo>
                  <a:lnTo>
                    <a:pt x="337" y="139"/>
                  </a:lnTo>
                  <a:lnTo>
                    <a:pt x="318" y="154"/>
                  </a:lnTo>
                  <a:lnTo>
                    <a:pt x="299" y="165"/>
                  </a:lnTo>
                  <a:lnTo>
                    <a:pt x="286" y="180"/>
                  </a:lnTo>
                  <a:lnTo>
                    <a:pt x="290" y="197"/>
                  </a:lnTo>
                  <a:lnTo>
                    <a:pt x="286" y="208"/>
                  </a:lnTo>
                  <a:lnTo>
                    <a:pt x="265" y="212"/>
                  </a:lnTo>
                  <a:lnTo>
                    <a:pt x="246" y="220"/>
                  </a:lnTo>
                  <a:lnTo>
                    <a:pt x="235" y="238"/>
                  </a:lnTo>
                  <a:lnTo>
                    <a:pt x="220" y="233"/>
                  </a:lnTo>
                  <a:lnTo>
                    <a:pt x="211" y="244"/>
                  </a:lnTo>
                  <a:lnTo>
                    <a:pt x="201" y="257"/>
                  </a:lnTo>
                  <a:lnTo>
                    <a:pt x="179" y="259"/>
                  </a:lnTo>
                  <a:lnTo>
                    <a:pt x="169" y="270"/>
                  </a:lnTo>
                  <a:lnTo>
                    <a:pt x="173" y="297"/>
                  </a:lnTo>
                  <a:lnTo>
                    <a:pt x="182" y="325"/>
                  </a:lnTo>
                  <a:lnTo>
                    <a:pt x="190" y="342"/>
                  </a:lnTo>
                  <a:lnTo>
                    <a:pt x="203" y="360"/>
                  </a:lnTo>
                  <a:lnTo>
                    <a:pt x="213" y="377"/>
                  </a:lnTo>
                  <a:lnTo>
                    <a:pt x="218" y="392"/>
                  </a:lnTo>
                  <a:lnTo>
                    <a:pt x="218" y="405"/>
                  </a:lnTo>
                  <a:lnTo>
                    <a:pt x="201" y="409"/>
                  </a:lnTo>
                  <a:lnTo>
                    <a:pt x="190" y="402"/>
                  </a:lnTo>
                  <a:lnTo>
                    <a:pt x="175" y="402"/>
                  </a:lnTo>
                  <a:lnTo>
                    <a:pt x="164" y="400"/>
                  </a:lnTo>
                  <a:lnTo>
                    <a:pt x="154" y="417"/>
                  </a:lnTo>
                  <a:lnTo>
                    <a:pt x="139" y="430"/>
                  </a:lnTo>
                  <a:lnTo>
                    <a:pt x="126" y="432"/>
                  </a:lnTo>
                  <a:lnTo>
                    <a:pt x="105" y="424"/>
                  </a:lnTo>
                  <a:lnTo>
                    <a:pt x="87" y="424"/>
                  </a:lnTo>
                  <a:lnTo>
                    <a:pt x="85" y="445"/>
                  </a:lnTo>
                  <a:lnTo>
                    <a:pt x="72" y="454"/>
                  </a:lnTo>
                  <a:lnTo>
                    <a:pt x="60" y="467"/>
                  </a:lnTo>
                  <a:lnTo>
                    <a:pt x="73" y="481"/>
                  </a:lnTo>
                  <a:lnTo>
                    <a:pt x="83" y="501"/>
                  </a:lnTo>
                  <a:lnTo>
                    <a:pt x="73" y="514"/>
                  </a:lnTo>
                  <a:lnTo>
                    <a:pt x="55" y="526"/>
                  </a:lnTo>
                  <a:lnTo>
                    <a:pt x="40" y="512"/>
                  </a:lnTo>
                  <a:lnTo>
                    <a:pt x="25" y="501"/>
                  </a:lnTo>
                  <a:lnTo>
                    <a:pt x="2" y="509"/>
                  </a:lnTo>
                  <a:lnTo>
                    <a:pt x="0" y="529"/>
                  </a:lnTo>
                  <a:lnTo>
                    <a:pt x="6" y="546"/>
                  </a:lnTo>
                  <a:lnTo>
                    <a:pt x="2" y="563"/>
                  </a:lnTo>
                  <a:lnTo>
                    <a:pt x="8" y="578"/>
                  </a:lnTo>
                  <a:lnTo>
                    <a:pt x="23" y="584"/>
                  </a:lnTo>
                  <a:lnTo>
                    <a:pt x="43" y="591"/>
                  </a:lnTo>
                  <a:lnTo>
                    <a:pt x="55" y="604"/>
                  </a:lnTo>
                  <a:lnTo>
                    <a:pt x="55" y="636"/>
                  </a:lnTo>
                  <a:lnTo>
                    <a:pt x="62" y="653"/>
                  </a:lnTo>
                  <a:lnTo>
                    <a:pt x="83" y="659"/>
                  </a:lnTo>
                  <a:lnTo>
                    <a:pt x="96" y="659"/>
                  </a:lnTo>
                  <a:lnTo>
                    <a:pt x="107" y="672"/>
                  </a:lnTo>
                  <a:lnTo>
                    <a:pt x="120" y="680"/>
                  </a:lnTo>
                  <a:lnTo>
                    <a:pt x="139" y="678"/>
                  </a:lnTo>
                  <a:lnTo>
                    <a:pt x="156" y="676"/>
                  </a:lnTo>
                  <a:lnTo>
                    <a:pt x="166" y="681"/>
                  </a:lnTo>
                  <a:lnTo>
                    <a:pt x="188" y="674"/>
                  </a:lnTo>
                  <a:lnTo>
                    <a:pt x="203" y="655"/>
                  </a:lnTo>
                  <a:lnTo>
                    <a:pt x="224" y="635"/>
                  </a:lnTo>
                  <a:lnTo>
                    <a:pt x="235" y="621"/>
                  </a:lnTo>
                  <a:lnTo>
                    <a:pt x="241" y="601"/>
                  </a:lnTo>
                  <a:lnTo>
                    <a:pt x="252" y="586"/>
                  </a:lnTo>
                  <a:lnTo>
                    <a:pt x="269" y="571"/>
                  </a:lnTo>
                  <a:lnTo>
                    <a:pt x="280" y="554"/>
                  </a:lnTo>
                  <a:lnTo>
                    <a:pt x="305" y="541"/>
                  </a:lnTo>
                  <a:lnTo>
                    <a:pt x="310" y="520"/>
                  </a:lnTo>
                  <a:lnTo>
                    <a:pt x="322" y="501"/>
                  </a:lnTo>
                  <a:lnTo>
                    <a:pt x="339" y="482"/>
                  </a:lnTo>
                  <a:lnTo>
                    <a:pt x="346" y="464"/>
                  </a:lnTo>
                  <a:lnTo>
                    <a:pt x="359" y="456"/>
                  </a:lnTo>
                  <a:lnTo>
                    <a:pt x="376" y="435"/>
                  </a:lnTo>
                  <a:lnTo>
                    <a:pt x="386" y="411"/>
                  </a:lnTo>
                  <a:lnTo>
                    <a:pt x="389" y="389"/>
                  </a:lnTo>
                  <a:lnTo>
                    <a:pt x="397" y="375"/>
                  </a:lnTo>
                  <a:lnTo>
                    <a:pt x="412" y="379"/>
                  </a:lnTo>
                  <a:lnTo>
                    <a:pt x="423" y="387"/>
                  </a:lnTo>
                  <a:lnTo>
                    <a:pt x="446" y="372"/>
                  </a:lnTo>
                  <a:lnTo>
                    <a:pt x="465" y="353"/>
                  </a:lnTo>
                  <a:lnTo>
                    <a:pt x="468" y="340"/>
                  </a:lnTo>
                  <a:lnTo>
                    <a:pt x="457" y="327"/>
                  </a:lnTo>
                  <a:lnTo>
                    <a:pt x="446" y="313"/>
                  </a:lnTo>
                  <a:lnTo>
                    <a:pt x="453" y="298"/>
                  </a:lnTo>
                  <a:lnTo>
                    <a:pt x="472" y="278"/>
                  </a:lnTo>
                  <a:lnTo>
                    <a:pt x="483" y="263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29" name="Freeform 61">
              <a:extLst>
                <a:ext uri="{FF2B5EF4-FFF2-40B4-BE49-F238E27FC236}">
                  <a16:creationId xmlns:a16="http://schemas.microsoft.com/office/drawing/2014/main" id="{D2A1F126-458A-0244-A52D-EBC3C0107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519" y="4147531"/>
              <a:ext cx="494859" cy="499706"/>
            </a:xfrm>
            <a:custGeom>
              <a:avLst/>
              <a:gdLst>
                <a:gd name="T0" fmla="*/ 544 w 634"/>
                <a:gd name="T1" fmla="*/ 537 h 676"/>
                <a:gd name="T2" fmla="*/ 521 w 634"/>
                <a:gd name="T3" fmla="*/ 584 h 676"/>
                <a:gd name="T4" fmla="*/ 585 w 634"/>
                <a:gd name="T5" fmla="*/ 650 h 676"/>
                <a:gd name="T6" fmla="*/ 559 w 634"/>
                <a:gd name="T7" fmla="*/ 665 h 676"/>
                <a:gd name="T8" fmla="*/ 516 w 634"/>
                <a:gd name="T9" fmla="*/ 676 h 676"/>
                <a:gd name="T10" fmla="*/ 478 w 634"/>
                <a:gd name="T11" fmla="*/ 671 h 676"/>
                <a:gd name="T12" fmla="*/ 444 w 634"/>
                <a:gd name="T13" fmla="*/ 633 h 676"/>
                <a:gd name="T14" fmla="*/ 437 w 634"/>
                <a:gd name="T15" fmla="*/ 560 h 676"/>
                <a:gd name="T16" fmla="*/ 394 w 634"/>
                <a:gd name="T17" fmla="*/ 573 h 676"/>
                <a:gd name="T18" fmla="*/ 367 w 634"/>
                <a:gd name="T19" fmla="*/ 577 h 676"/>
                <a:gd name="T20" fmla="*/ 373 w 634"/>
                <a:gd name="T21" fmla="*/ 526 h 676"/>
                <a:gd name="T22" fmla="*/ 345 w 634"/>
                <a:gd name="T23" fmla="*/ 487 h 676"/>
                <a:gd name="T24" fmla="*/ 298 w 634"/>
                <a:gd name="T25" fmla="*/ 475 h 676"/>
                <a:gd name="T26" fmla="*/ 239 w 634"/>
                <a:gd name="T27" fmla="*/ 487 h 676"/>
                <a:gd name="T28" fmla="*/ 220 w 634"/>
                <a:gd name="T29" fmla="*/ 432 h 676"/>
                <a:gd name="T30" fmla="*/ 232 w 634"/>
                <a:gd name="T31" fmla="*/ 395 h 676"/>
                <a:gd name="T32" fmla="*/ 207 w 634"/>
                <a:gd name="T33" fmla="*/ 346 h 676"/>
                <a:gd name="T34" fmla="*/ 153 w 634"/>
                <a:gd name="T35" fmla="*/ 338 h 676"/>
                <a:gd name="T36" fmla="*/ 96 w 634"/>
                <a:gd name="T37" fmla="*/ 323 h 676"/>
                <a:gd name="T38" fmla="*/ 57 w 634"/>
                <a:gd name="T39" fmla="*/ 271 h 676"/>
                <a:gd name="T40" fmla="*/ 10 w 634"/>
                <a:gd name="T41" fmla="*/ 218 h 676"/>
                <a:gd name="T42" fmla="*/ 32 w 634"/>
                <a:gd name="T43" fmla="*/ 186 h 676"/>
                <a:gd name="T44" fmla="*/ 51 w 634"/>
                <a:gd name="T45" fmla="*/ 164 h 676"/>
                <a:gd name="T46" fmla="*/ 85 w 634"/>
                <a:gd name="T47" fmla="*/ 141 h 676"/>
                <a:gd name="T48" fmla="*/ 106 w 634"/>
                <a:gd name="T49" fmla="*/ 111 h 676"/>
                <a:gd name="T50" fmla="*/ 96 w 634"/>
                <a:gd name="T51" fmla="*/ 83 h 676"/>
                <a:gd name="T52" fmla="*/ 130 w 634"/>
                <a:gd name="T53" fmla="*/ 41 h 676"/>
                <a:gd name="T54" fmla="*/ 175 w 634"/>
                <a:gd name="T55" fmla="*/ 41 h 676"/>
                <a:gd name="T56" fmla="*/ 215 w 634"/>
                <a:gd name="T57" fmla="*/ 57 h 676"/>
                <a:gd name="T58" fmla="*/ 258 w 634"/>
                <a:gd name="T59" fmla="*/ 73 h 676"/>
                <a:gd name="T60" fmla="*/ 316 w 634"/>
                <a:gd name="T61" fmla="*/ 87 h 676"/>
                <a:gd name="T62" fmla="*/ 352 w 634"/>
                <a:gd name="T63" fmla="*/ 64 h 676"/>
                <a:gd name="T64" fmla="*/ 410 w 634"/>
                <a:gd name="T65" fmla="*/ 64 h 676"/>
                <a:gd name="T66" fmla="*/ 433 w 634"/>
                <a:gd name="T67" fmla="*/ 23 h 676"/>
                <a:gd name="T68" fmla="*/ 469 w 634"/>
                <a:gd name="T69" fmla="*/ 13 h 676"/>
                <a:gd name="T70" fmla="*/ 525 w 634"/>
                <a:gd name="T71" fmla="*/ 23 h 676"/>
                <a:gd name="T72" fmla="*/ 559 w 634"/>
                <a:gd name="T73" fmla="*/ 57 h 676"/>
                <a:gd name="T74" fmla="*/ 595 w 634"/>
                <a:gd name="T75" fmla="*/ 96 h 676"/>
                <a:gd name="T76" fmla="*/ 598 w 634"/>
                <a:gd name="T77" fmla="*/ 162 h 676"/>
                <a:gd name="T78" fmla="*/ 629 w 634"/>
                <a:gd name="T79" fmla="*/ 214 h 676"/>
                <a:gd name="T80" fmla="*/ 617 w 634"/>
                <a:gd name="T81" fmla="*/ 246 h 676"/>
                <a:gd name="T82" fmla="*/ 580 w 634"/>
                <a:gd name="T83" fmla="*/ 237 h 676"/>
                <a:gd name="T84" fmla="*/ 542 w 634"/>
                <a:gd name="T85" fmla="*/ 269 h 676"/>
                <a:gd name="T86" fmla="*/ 501 w 634"/>
                <a:gd name="T87" fmla="*/ 282 h 676"/>
                <a:gd name="T88" fmla="*/ 489 w 634"/>
                <a:gd name="T89" fmla="*/ 318 h 676"/>
                <a:gd name="T90" fmla="*/ 471 w 634"/>
                <a:gd name="T91" fmla="*/ 363 h 676"/>
                <a:gd name="T92" fmla="*/ 418 w 634"/>
                <a:gd name="T93" fmla="*/ 346 h 676"/>
                <a:gd name="T94" fmla="*/ 418 w 634"/>
                <a:gd name="T95" fmla="*/ 400 h 676"/>
                <a:gd name="T96" fmla="*/ 459 w 634"/>
                <a:gd name="T97" fmla="*/ 428 h 676"/>
                <a:gd name="T98" fmla="*/ 478 w 634"/>
                <a:gd name="T99" fmla="*/ 490 h 676"/>
                <a:gd name="T100" fmla="*/ 523 w 634"/>
                <a:gd name="T101" fmla="*/ 509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4" h="676">
                  <a:moveTo>
                    <a:pt x="553" y="515"/>
                  </a:moveTo>
                  <a:lnTo>
                    <a:pt x="550" y="526"/>
                  </a:lnTo>
                  <a:lnTo>
                    <a:pt x="544" y="537"/>
                  </a:lnTo>
                  <a:lnTo>
                    <a:pt x="538" y="552"/>
                  </a:lnTo>
                  <a:lnTo>
                    <a:pt x="529" y="565"/>
                  </a:lnTo>
                  <a:lnTo>
                    <a:pt x="521" y="584"/>
                  </a:lnTo>
                  <a:lnTo>
                    <a:pt x="542" y="607"/>
                  </a:lnTo>
                  <a:lnTo>
                    <a:pt x="570" y="635"/>
                  </a:lnTo>
                  <a:lnTo>
                    <a:pt x="585" y="650"/>
                  </a:lnTo>
                  <a:lnTo>
                    <a:pt x="583" y="661"/>
                  </a:lnTo>
                  <a:lnTo>
                    <a:pt x="570" y="667"/>
                  </a:lnTo>
                  <a:lnTo>
                    <a:pt x="559" y="665"/>
                  </a:lnTo>
                  <a:lnTo>
                    <a:pt x="548" y="671"/>
                  </a:lnTo>
                  <a:lnTo>
                    <a:pt x="538" y="674"/>
                  </a:lnTo>
                  <a:lnTo>
                    <a:pt x="516" y="676"/>
                  </a:lnTo>
                  <a:lnTo>
                    <a:pt x="506" y="665"/>
                  </a:lnTo>
                  <a:lnTo>
                    <a:pt x="497" y="672"/>
                  </a:lnTo>
                  <a:lnTo>
                    <a:pt x="478" y="671"/>
                  </a:lnTo>
                  <a:lnTo>
                    <a:pt x="461" y="659"/>
                  </a:lnTo>
                  <a:lnTo>
                    <a:pt x="446" y="654"/>
                  </a:lnTo>
                  <a:lnTo>
                    <a:pt x="444" y="633"/>
                  </a:lnTo>
                  <a:lnTo>
                    <a:pt x="444" y="609"/>
                  </a:lnTo>
                  <a:lnTo>
                    <a:pt x="444" y="580"/>
                  </a:lnTo>
                  <a:lnTo>
                    <a:pt x="437" y="560"/>
                  </a:lnTo>
                  <a:lnTo>
                    <a:pt x="414" y="550"/>
                  </a:lnTo>
                  <a:lnTo>
                    <a:pt x="397" y="556"/>
                  </a:lnTo>
                  <a:lnTo>
                    <a:pt x="394" y="573"/>
                  </a:lnTo>
                  <a:lnTo>
                    <a:pt x="386" y="584"/>
                  </a:lnTo>
                  <a:lnTo>
                    <a:pt x="365" y="590"/>
                  </a:lnTo>
                  <a:lnTo>
                    <a:pt x="367" y="577"/>
                  </a:lnTo>
                  <a:lnTo>
                    <a:pt x="371" y="564"/>
                  </a:lnTo>
                  <a:lnTo>
                    <a:pt x="365" y="545"/>
                  </a:lnTo>
                  <a:lnTo>
                    <a:pt x="373" y="526"/>
                  </a:lnTo>
                  <a:lnTo>
                    <a:pt x="373" y="507"/>
                  </a:lnTo>
                  <a:lnTo>
                    <a:pt x="362" y="494"/>
                  </a:lnTo>
                  <a:lnTo>
                    <a:pt x="345" y="487"/>
                  </a:lnTo>
                  <a:lnTo>
                    <a:pt x="326" y="483"/>
                  </a:lnTo>
                  <a:lnTo>
                    <a:pt x="311" y="472"/>
                  </a:lnTo>
                  <a:lnTo>
                    <a:pt x="298" y="475"/>
                  </a:lnTo>
                  <a:lnTo>
                    <a:pt x="277" y="483"/>
                  </a:lnTo>
                  <a:lnTo>
                    <a:pt x="252" y="477"/>
                  </a:lnTo>
                  <a:lnTo>
                    <a:pt x="239" y="487"/>
                  </a:lnTo>
                  <a:lnTo>
                    <a:pt x="222" y="477"/>
                  </a:lnTo>
                  <a:lnTo>
                    <a:pt x="219" y="457"/>
                  </a:lnTo>
                  <a:lnTo>
                    <a:pt x="220" y="432"/>
                  </a:lnTo>
                  <a:lnTo>
                    <a:pt x="234" y="417"/>
                  </a:lnTo>
                  <a:lnTo>
                    <a:pt x="243" y="404"/>
                  </a:lnTo>
                  <a:lnTo>
                    <a:pt x="232" y="395"/>
                  </a:lnTo>
                  <a:lnTo>
                    <a:pt x="211" y="383"/>
                  </a:lnTo>
                  <a:lnTo>
                    <a:pt x="205" y="366"/>
                  </a:lnTo>
                  <a:lnTo>
                    <a:pt x="207" y="346"/>
                  </a:lnTo>
                  <a:lnTo>
                    <a:pt x="198" y="329"/>
                  </a:lnTo>
                  <a:lnTo>
                    <a:pt x="183" y="333"/>
                  </a:lnTo>
                  <a:lnTo>
                    <a:pt x="153" y="338"/>
                  </a:lnTo>
                  <a:lnTo>
                    <a:pt x="130" y="340"/>
                  </a:lnTo>
                  <a:lnTo>
                    <a:pt x="111" y="331"/>
                  </a:lnTo>
                  <a:lnTo>
                    <a:pt x="96" y="323"/>
                  </a:lnTo>
                  <a:lnTo>
                    <a:pt x="87" y="306"/>
                  </a:lnTo>
                  <a:lnTo>
                    <a:pt x="72" y="291"/>
                  </a:lnTo>
                  <a:lnTo>
                    <a:pt x="57" y="271"/>
                  </a:lnTo>
                  <a:lnTo>
                    <a:pt x="46" y="252"/>
                  </a:lnTo>
                  <a:lnTo>
                    <a:pt x="27" y="237"/>
                  </a:lnTo>
                  <a:lnTo>
                    <a:pt x="10" y="218"/>
                  </a:lnTo>
                  <a:lnTo>
                    <a:pt x="0" y="201"/>
                  </a:lnTo>
                  <a:lnTo>
                    <a:pt x="14" y="186"/>
                  </a:lnTo>
                  <a:lnTo>
                    <a:pt x="32" y="186"/>
                  </a:lnTo>
                  <a:lnTo>
                    <a:pt x="47" y="195"/>
                  </a:lnTo>
                  <a:lnTo>
                    <a:pt x="47" y="182"/>
                  </a:lnTo>
                  <a:lnTo>
                    <a:pt x="51" y="164"/>
                  </a:lnTo>
                  <a:lnTo>
                    <a:pt x="72" y="154"/>
                  </a:lnTo>
                  <a:lnTo>
                    <a:pt x="89" y="154"/>
                  </a:lnTo>
                  <a:lnTo>
                    <a:pt x="85" y="141"/>
                  </a:lnTo>
                  <a:lnTo>
                    <a:pt x="89" y="126"/>
                  </a:lnTo>
                  <a:lnTo>
                    <a:pt x="106" y="124"/>
                  </a:lnTo>
                  <a:lnTo>
                    <a:pt x="106" y="111"/>
                  </a:lnTo>
                  <a:lnTo>
                    <a:pt x="89" y="102"/>
                  </a:lnTo>
                  <a:lnTo>
                    <a:pt x="78" y="92"/>
                  </a:lnTo>
                  <a:lnTo>
                    <a:pt x="96" y="83"/>
                  </a:lnTo>
                  <a:lnTo>
                    <a:pt x="111" y="73"/>
                  </a:lnTo>
                  <a:lnTo>
                    <a:pt x="123" y="58"/>
                  </a:lnTo>
                  <a:lnTo>
                    <a:pt x="130" y="41"/>
                  </a:lnTo>
                  <a:lnTo>
                    <a:pt x="151" y="30"/>
                  </a:lnTo>
                  <a:lnTo>
                    <a:pt x="166" y="25"/>
                  </a:lnTo>
                  <a:lnTo>
                    <a:pt x="175" y="41"/>
                  </a:lnTo>
                  <a:lnTo>
                    <a:pt x="189" y="55"/>
                  </a:lnTo>
                  <a:lnTo>
                    <a:pt x="200" y="47"/>
                  </a:lnTo>
                  <a:lnTo>
                    <a:pt x="215" y="57"/>
                  </a:lnTo>
                  <a:lnTo>
                    <a:pt x="222" y="72"/>
                  </a:lnTo>
                  <a:lnTo>
                    <a:pt x="239" y="68"/>
                  </a:lnTo>
                  <a:lnTo>
                    <a:pt x="258" y="73"/>
                  </a:lnTo>
                  <a:lnTo>
                    <a:pt x="281" y="77"/>
                  </a:lnTo>
                  <a:lnTo>
                    <a:pt x="296" y="70"/>
                  </a:lnTo>
                  <a:lnTo>
                    <a:pt x="316" y="87"/>
                  </a:lnTo>
                  <a:lnTo>
                    <a:pt x="337" y="90"/>
                  </a:lnTo>
                  <a:lnTo>
                    <a:pt x="346" y="77"/>
                  </a:lnTo>
                  <a:lnTo>
                    <a:pt x="352" y="64"/>
                  </a:lnTo>
                  <a:lnTo>
                    <a:pt x="365" y="72"/>
                  </a:lnTo>
                  <a:lnTo>
                    <a:pt x="384" y="62"/>
                  </a:lnTo>
                  <a:lnTo>
                    <a:pt x="410" y="64"/>
                  </a:lnTo>
                  <a:lnTo>
                    <a:pt x="431" y="58"/>
                  </a:lnTo>
                  <a:lnTo>
                    <a:pt x="429" y="41"/>
                  </a:lnTo>
                  <a:lnTo>
                    <a:pt x="433" y="23"/>
                  </a:lnTo>
                  <a:lnTo>
                    <a:pt x="435" y="10"/>
                  </a:lnTo>
                  <a:lnTo>
                    <a:pt x="448" y="0"/>
                  </a:lnTo>
                  <a:lnTo>
                    <a:pt x="469" y="13"/>
                  </a:lnTo>
                  <a:lnTo>
                    <a:pt x="489" y="8"/>
                  </a:lnTo>
                  <a:lnTo>
                    <a:pt x="506" y="8"/>
                  </a:lnTo>
                  <a:lnTo>
                    <a:pt x="525" y="23"/>
                  </a:lnTo>
                  <a:lnTo>
                    <a:pt x="544" y="30"/>
                  </a:lnTo>
                  <a:lnTo>
                    <a:pt x="555" y="30"/>
                  </a:lnTo>
                  <a:lnTo>
                    <a:pt x="559" y="57"/>
                  </a:lnTo>
                  <a:lnTo>
                    <a:pt x="561" y="73"/>
                  </a:lnTo>
                  <a:lnTo>
                    <a:pt x="570" y="90"/>
                  </a:lnTo>
                  <a:lnTo>
                    <a:pt x="595" y="96"/>
                  </a:lnTo>
                  <a:lnTo>
                    <a:pt x="585" y="107"/>
                  </a:lnTo>
                  <a:lnTo>
                    <a:pt x="589" y="134"/>
                  </a:lnTo>
                  <a:lnTo>
                    <a:pt x="598" y="162"/>
                  </a:lnTo>
                  <a:lnTo>
                    <a:pt x="606" y="179"/>
                  </a:lnTo>
                  <a:lnTo>
                    <a:pt x="619" y="197"/>
                  </a:lnTo>
                  <a:lnTo>
                    <a:pt x="629" y="214"/>
                  </a:lnTo>
                  <a:lnTo>
                    <a:pt x="634" y="229"/>
                  </a:lnTo>
                  <a:lnTo>
                    <a:pt x="634" y="242"/>
                  </a:lnTo>
                  <a:lnTo>
                    <a:pt x="617" y="246"/>
                  </a:lnTo>
                  <a:lnTo>
                    <a:pt x="606" y="239"/>
                  </a:lnTo>
                  <a:lnTo>
                    <a:pt x="591" y="239"/>
                  </a:lnTo>
                  <a:lnTo>
                    <a:pt x="580" y="237"/>
                  </a:lnTo>
                  <a:lnTo>
                    <a:pt x="570" y="254"/>
                  </a:lnTo>
                  <a:lnTo>
                    <a:pt x="555" y="267"/>
                  </a:lnTo>
                  <a:lnTo>
                    <a:pt x="542" y="269"/>
                  </a:lnTo>
                  <a:lnTo>
                    <a:pt x="521" y="261"/>
                  </a:lnTo>
                  <a:lnTo>
                    <a:pt x="503" y="261"/>
                  </a:lnTo>
                  <a:lnTo>
                    <a:pt x="501" y="282"/>
                  </a:lnTo>
                  <a:lnTo>
                    <a:pt x="488" y="291"/>
                  </a:lnTo>
                  <a:lnTo>
                    <a:pt x="476" y="304"/>
                  </a:lnTo>
                  <a:lnTo>
                    <a:pt x="489" y="318"/>
                  </a:lnTo>
                  <a:lnTo>
                    <a:pt x="499" y="338"/>
                  </a:lnTo>
                  <a:lnTo>
                    <a:pt x="489" y="351"/>
                  </a:lnTo>
                  <a:lnTo>
                    <a:pt x="471" y="363"/>
                  </a:lnTo>
                  <a:lnTo>
                    <a:pt x="456" y="349"/>
                  </a:lnTo>
                  <a:lnTo>
                    <a:pt x="441" y="338"/>
                  </a:lnTo>
                  <a:lnTo>
                    <a:pt x="418" y="346"/>
                  </a:lnTo>
                  <a:lnTo>
                    <a:pt x="416" y="366"/>
                  </a:lnTo>
                  <a:lnTo>
                    <a:pt x="422" y="383"/>
                  </a:lnTo>
                  <a:lnTo>
                    <a:pt x="418" y="400"/>
                  </a:lnTo>
                  <a:lnTo>
                    <a:pt x="424" y="415"/>
                  </a:lnTo>
                  <a:lnTo>
                    <a:pt x="439" y="421"/>
                  </a:lnTo>
                  <a:lnTo>
                    <a:pt x="459" y="428"/>
                  </a:lnTo>
                  <a:lnTo>
                    <a:pt x="471" y="441"/>
                  </a:lnTo>
                  <a:lnTo>
                    <a:pt x="471" y="473"/>
                  </a:lnTo>
                  <a:lnTo>
                    <a:pt x="478" y="490"/>
                  </a:lnTo>
                  <a:lnTo>
                    <a:pt x="499" y="496"/>
                  </a:lnTo>
                  <a:lnTo>
                    <a:pt x="512" y="496"/>
                  </a:lnTo>
                  <a:lnTo>
                    <a:pt x="523" y="509"/>
                  </a:lnTo>
                  <a:lnTo>
                    <a:pt x="536" y="517"/>
                  </a:lnTo>
                  <a:lnTo>
                    <a:pt x="553" y="515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30" name="Freeform 62">
              <a:extLst>
                <a:ext uri="{FF2B5EF4-FFF2-40B4-BE49-F238E27FC236}">
                  <a16:creationId xmlns:a16="http://schemas.microsoft.com/office/drawing/2014/main" id="{14D9F2AC-D086-B24F-9E8D-B43942F92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774" y="4290937"/>
              <a:ext cx="501884" cy="490096"/>
            </a:xfrm>
            <a:custGeom>
              <a:avLst/>
              <a:gdLst>
                <a:gd name="T0" fmla="*/ 238 w 643"/>
                <a:gd name="T1" fmla="*/ 0 h 663"/>
                <a:gd name="T2" fmla="*/ 218 w 643"/>
                <a:gd name="T3" fmla="*/ 15 h 663"/>
                <a:gd name="T4" fmla="*/ 197 w 643"/>
                <a:gd name="T5" fmla="*/ 1 h 663"/>
                <a:gd name="T6" fmla="*/ 182 w 643"/>
                <a:gd name="T7" fmla="*/ 15 h 663"/>
                <a:gd name="T8" fmla="*/ 171 w 643"/>
                <a:gd name="T9" fmla="*/ 28 h 663"/>
                <a:gd name="T10" fmla="*/ 150 w 643"/>
                <a:gd name="T11" fmla="*/ 33 h 663"/>
                <a:gd name="T12" fmla="*/ 133 w 643"/>
                <a:gd name="T13" fmla="*/ 50 h 663"/>
                <a:gd name="T14" fmla="*/ 103 w 643"/>
                <a:gd name="T15" fmla="*/ 84 h 663"/>
                <a:gd name="T16" fmla="*/ 82 w 643"/>
                <a:gd name="T17" fmla="*/ 124 h 663"/>
                <a:gd name="T18" fmla="*/ 82 w 643"/>
                <a:gd name="T19" fmla="*/ 159 h 663"/>
                <a:gd name="T20" fmla="*/ 101 w 643"/>
                <a:gd name="T21" fmla="*/ 195 h 663"/>
                <a:gd name="T22" fmla="*/ 120 w 643"/>
                <a:gd name="T23" fmla="*/ 225 h 663"/>
                <a:gd name="T24" fmla="*/ 129 w 643"/>
                <a:gd name="T25" fmla="*/ 244 h 663"/>
                <a:gd name="T26" fmla="*/ 114 w 643"/>
                <a:gd name="T27" fmla="*/ 268 h 663"/>
                <a:gd name="T28" fmla="*/ 88 w 643"/>
                <a:gd name="T29" fmla="*/ 263 h 663"/>
                <a:gd name="T30" fmla="*/ 41 w 643"/>
                <a:gd name="T31" fmla="*/ 259 h 663"/>
                <a:gd name="T32" fmla="*/ 17 w 643"/>
                <a:gd name="T33" fmla="*/ 279 h 663"/>
                <a:gd name="T34" fmla="*/ 0 w 643"/>
                <a:gd name="T35" fmla="*/ 313 h 663"/>
                <a:gd name="T36" fmla="*/ 30 w 643"/>
                <a:gd name="T37" fmla="*/ 340 h 663"/>
                <a:gd name="T38" fmla="*/ 43 w 643"/>
                <a:gd name="T39" fmla="*/ 362 h 663"/>
                <a:gd name="T40" fmla="*/ 77 w 643"/>
                <a:gd name="T41" fmla="*/ 390 h 663"/>
                <a:gd name="T42" fmla="*/ 109 w 643"/>
                <a:gd name="T43" fmla="*/ 415 h 663"/>
                <a:gd name="T44" fmla="*/ 159 w 643"/>
                <a:gd name="T45" fmla="*/ 430 h 663"/>
                <a:gd name="T46" fmla="*/ 190 w 643"/>
                <a:gd name="T47" fmla="*/ 463 h 663"/>
                <a:gd name="T48" fmla="*/ 233 w 643"/>
                <a:gd name="T49" fmla="*/ 480 h 663"/>
                <a:gd name="T50" fmla="*/ 263 w 643"/>
                <a:gd name="T51" fmla="*/ 509 h 663"/>
                <a:gd name="T52" fmla="*/ 327 w 643"/>
                <a:gd name="T53" fmla="*/ 542 h 663"/>
                <a:gd name="T54" fmla="*/ 378 w 643"/>
                <a:gd name="T55" fmla="*/ 546 h 663"/>
                <a:gd name="T56" fmla="*/ 417 w 643"/>
                <a:gd name="T57" fmla="*/ 570 h 663"/>
                <a:gd name="T58" fmla="*/ 451 w 643"/>
                <a:gd name="T59" fmla="*/ 597 h 663"/>
                <a:gd name="T60" fmla="*/ 470 w 643"/>
                <a:gd name="T61" fmla="*/ 636 h 663"/>
                <a:gd name="T62" fmla="*/ 500 w 643"/>
                <a:gd name="T63" fmla="*/ 651 h 663"/>
                <a:gd name="T64" fmla="*/ 539 w 643"/>
                <a:gd name="T65" fmla="*/ 663 h 663"/>
                <a:gd name="T66" fmla="*/ 569 w 643"/>
                <a:gd name="T67" fmla="*/ 659 h 663"/>
                <a:gd name="T68" fmla="*/ 573 w 643"/>
                <a:gd name="T69" fmla="*/ 631 h 663"/>
                <a:gd name="T70" fmla="*/ 566 w 643"/>
                <a:gd name="T71" fmla="*/ 595 h 663"/>
                <a:gd name="T72" fmla="*/ 568 w 643"/>
                <a:gd name="T73" fmla="*/ 578 h 663"/>
                <a:gd name="T74" fmla="*/ 590 w 643"/>
                <a:gd name="T75" fmla="*/ 563 h 663"/>
                <a:gd name="T76" fmla="*/ 579 w 643"/>
                <a:gd name="T77" fmla="*/ 531 h 663"/>
                <a:gd name="T78" fmla="*/ 575 w 643"/>
                <a:gd name="T79" fmla="*/ 507 h 663"/>
                <a:gd name="T80" fmla="*/ 564 w 643"/>
                <a:gd name="T81" fmla="*/ 467 h 663"/>
                <a:gd name="T82" fmla="*/ 566 w 643"/>
                <a:gd name="T83" fmla="*/ 420 h 663"/>
                <a:gd name="T84" fmla="*/ 600 w 643"/>
                <a:gd name="T85" fmla="*/ 403 h 663"/>
                <a:gd name="T86" fmla="*/ 635 w 643"/>
                <a:gd name="T87" fmla="*/ 396 h 663"/>
                <a:gd name="T88" fmla="*/ 641 w 643"/>
                <a:gd name="T89" fmla="*/ 370 h 663"/>
                <a:gd name="T90" fmla="*/ 643 w 643"/>
                <a:gd name="T91" fmla="*/ 332 h 663"/>
                <a:gd name="T92" fmla="*/ 632 w 643"/>
                <a:gd name="T93" fmla="*/ 300 h 663"/>
                <a:gd name="T94" fmla="*/ 596 w 643"/>
                <a:gd name="T95" fmla="*/ 289 h 663"/>
                <a:gd name="T96" fmla="*/ 568 w 643"/>
                <a:gd name="T97" fmla="*/ 281 h 663"/>
                <a:gd name="T98" fmla="*/ 522 w 643"/>
                <a:gd name="T99" fmla="*/ 283 h 663"/>
                <a:gd name="T100" fmla="*/ 492 w 643"/>
                <a:gd name="T101" fmla="*/ 283 h 663"/>
                <a:gd name="T102" fmla="*/ 490 w 643"/>
                <a:gd name="T103" fmla="*/ 238 h 663"/>
                <a:gd name="T104" fmla="*/ 513 w 643"/>
                <a:gd name="T105" fmla="*/ 210 h 663"/>
                <a:gd name="T106" fmla="*/ 481 w 643"/>
                <a:gd name="T107" fmla="*/ 189 h 663"/>
                <a:gd name="T108" fmla="*/ 477 w 643"/>
                <a:gd name="T109" fmla="*/ 152 h 663"/>
                <a:gd name="T110" fmla="*/ 453 w 643"/>
                <a:gd name="T111" fmla="*/ 139 h 663"/>
                <a:gd name="T112" fmla="*/ 400 w 643"/>
                <a:gd name="T113" fmla="*/ 146 h 663"/>
                <a:gd name="T114" fmla="*/ 366 w 643"/>
                <a:gd name="T115" fmla="*/ 129 h 663"/>
                <a:gd name="T116" fmla="*/ 342 w 643"/>
                <a:gd name="T117" fmla="*/ 97 h 663"/>
                <a:gd name="T118" fmla="*/ 316 w 643"/>
                <a:gd name="T119" fmla="*/ 58 h 663"/>
                <a:gd name="T120" fmla="*/ 280 w 643"/>
                <a:gd name="T121" fmla="*/ 24 h 663"/>
                <a:gd name="T122" fmla="*/ 248 w 643"/>
                <a:gd name="T123" fmla="*/ 11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3" h="663">
                  <a:moveTo>
                    <a:pt x="248" y="11"/>
                  </a:moveTo>
                  <a:lnTo>
                    <a:pt x="238" y="0"/>
                  </a:lnTo>
                  <a:lnTo>
                    <a:pt x="225" y="1"/>
                  </a:lnTo>
                  <a:lnTo>
                    <a:pt x="218" y="15"/>
                  </a:lnTo>
                  <a:lnTo>
                    <a:pt x="205" y="13"/>
                  </a:lnTo>
                  <a:lnTo>
                    <a:pt x="197" y="1"/>
                  </a:lnTo>
                  <a:lnTo>
                    <a:pt x="184" y="3"/>
                  </a:lnTo>
                  <a:lnTo>
                    <a:pt x="182" y="15"/>
                  </a:lnTo>
                  <a:lnTo>
                    <a:pt x="180" y="32"/>
                  </a:lnTo>
                  <a:lnTo>
                    <a:pt x="171" y="28"/>
                  </a:lnTo>
                  <a:lnTo>
                    <a:pt x="163" y="24"/>
                  </a:lnTo>
                  <a:lnTo>
                    <a:pt x="150" y="33"/>
                  </a:lnTo>
                  <a:lnTo>
                    <a:pt x="154" y="47"/>
                  </a:lnTo>
                  <a:lnTo>
                    <a:pt x="133" y="50"/>
                  </a:lnTo>
                  <a:lnTo>
                    <a:pt x="116" y="62"/>
                  </a:lnTo>
                  <a:lnTo>
                    <a:pt x="103" y="84"/>
                  </a:lnTo>
                  <a:lnTo>
                    <a:pt x="90" y="109"/>
                  </a:lnTo>
                  <a:lnTo>
                    <a:pt x="82" y="124"/>
                  </a:lnTo>
                  <a:lnTo>
                    <a:pt x="81" y="150"/>
                  </a:lnTo>
                  <a:lnTo>
                    <a:pt x="82" y="159"/>
                  </a:lnTo>
                  <a:lnTo>
                    <a:pt x="92" y="180"/>
                  </a:lnTo>
                  <a:lnTo>
                    <a:pt x="101" y="195"/>
                  </a:lnTo>
                  <a:lnTo>
                    <a:pt x="114" y="208"/>
                  </a:lnTo>
                  <a:lnTo>
                    <a:pt x="120" y="225"/>
                  </a:lnTo>
                  <a:lnTo>
                    <a:pt x="131" y="232"/>
                  </a:lnTo>
                  <a:lnTo>
                    <a:pt x="129" y="244"/>
                  </a:lnTo>
                  <a:lnTo>
                    <a:pt x="129" y="259"/>
                  </a:lnTo>
                  <a:lnTo>
                    <a:pt x="114" y="268"/>
                  </a:lnTo>
                  <a:lnTo>
                    <a:pt x="103" y="259"/>
                  </a:lnTo>
                  <a:lnTo>
                    <a:pt x="88" y="263"/>
                  </a:lnTo>
                  <a:lnTo>
                    <a:pt x="64" y="257"/>
                  </a:lnTo>
                  <a:lnTo>
                    <a:pt x="41" y="259"/>
                  </a:lnTo>
                  <a:lnTo>
                    <a:pt x="30" y="264"/>
                  </a:lnTo>
                  <a:lnTo>
                    <a:pt x="17" y="279"/>
                  </a:lnTo>
                  <a:lnTo>
                    <a:pt x="0" y="298"/>
                  </a:lnTo>
                  <a:lnTo>
                    <a:pt x="0" y="313"/>
                  </a:lnTo>
                  <a:lnTo>
                    <a:pt x="11" y="332"/>
                  </a:lnTo>
                  <a:lnTo>
                    <a:pt x="30" y="340"/>
                  </a:lnTo>
                  <a:lnTo>
                    <a:pt x="32" y="353"/>
                  </a:lnTo>
                  <a:lnTo>
                    <a:pt x="43" y="362"/>
                  </a:lnTo>
                  <a:lnTo>
                    <a:pt x="64" y="375"/>
                  </a:lnTo>
                  <a:lnTo>
                    <a:pt x="77" y="390"/>
                  </a:lnTo>
                  <a:lnTo>
                    <a:pt x="88" y="403"/>
                  </a:lnTo>
                  <a:lnTo>
                    <a:pt x="109" y="415"/>
                  </a:lnTo>
                  <a:lnTo>
                    <a:pt x="135" y="430"/>
                  </a:lnTo>
                  <a:lnTo>
                    <a:pt x="159" y="430"/>
                  </a:lnTo>
                  <a:lnTo>
                    <a:pt x="171" y="445"/>
                  </a:lnTo>
                  <a:lnTo>
                    <a:pt x="190" y="463"/>
                  </a:lnTo>
                  <a:lnTo>
                    <a:pt x="208" y="478"/>
                  </a:lnTo>
                  <a:lnTo>
                    <a:pt x="233" y="480"/>
                  </a:lnTo>
                  <a:lnTo>
                    <a:pt x="244" y="497"/>
                  </a:lnTo>
                  <a:lnTo>
                    <a:pt x="263" y="509"/>
                  </a:lnTo>
                  <a:lnTo>
                    <a:pt x="289" y="529"/>
                  </a:lnTo>
                  <a:lnTo>
                    <a:pt x="327" y="542"/>
                  </a:lnTo>
                  <a:lnTo>
                    <a:pt x="357" y="540"/>
                  </a:lnTo>
                  <a:lnTo>
                    <a:pt x="378" y="546"/>
                  </a:lnTo>
                  <a:lnTo>
                    <a:pt x="400" y="557"/>
                  </a:lnTo>
                  <a:lnTo>
                    <a:pt x="417" y="570"/>
                  </a:lnTo>
                  <a:lnTo>
                    <a:pt x="434" y="586"/>
                  </a:lnTo>
                  <a:lnTo>
                    <a:pt x="451" y="597"/>
                  </a:lnTo>
                  <a:lnTo>
                    <a:pt x="460" y="619"/>
                  </a:lnTo>
                  <a:lnTo>
                    <a:pt x="470" y="636"/>
                  </a:lnTo>
                  <a:lnTo>
                    <a:pt x="477" y="653"/>
                  </a:lnTo>
                  <a:lnTo>
                    <a:pt x="500" y="651"/>
                  </a:lnTo>
                  <a:lnTo>
                    <a:pt x="521" y="657"/>
                  </a:lnTo>
                  <a:lnTo>
                    <a:pt x="539" y="663"/>
                  </a:lnTo>
                  <a:lnTo>
                    <a:pt x="562" y="655"/>
                  </a:lnTo>
                  <a:lnTo>
                    <a:pt x="569" y="659"/>
                  </a:lnTo>
                  <a:lnTo>
                    <a:pt x="573" y="647"/>
                  </a:lnTo>
                  <a:lnTo>
                    <a:pt x="573" y="631"/>
                  </a:lnTo>
                  <a:lnTo>
                    <a:pt x="566" y="616"/>
                  </a:lnTo>
                  <a:lnTo>
                    <a:pt x="566" y="595"/>
                  </a:lnTo>
                  <a:lnTo>
                    <a:pt x="554" y="584"/>
                  </a:lnTo>
                  <a:lnTo>
                    <a:pt x="568" y="578"/>
                  </a:lnTo>
                  <a:lnTo>
                    <a:pt x="586" y="576"/>
                  </a:lnTo>
                  <a:lnTo>
                    <a:pt x="590" y="563"/>
                  </a:lnTo>
                  <a:lnTo>
                    <a:pt x="585" y="552"/>
                  </a:lnTo>
                  <a:lnTo>
                    <a:pt x="579" y="531"/>
                  </a:lnTo>
                  <a:lnTo>
                    <a:pt x="583" y="514"/>
                  </a:lnTo>
                  <a:lnTo>
                    <a:pt x="575" y="507"/>
                  </a:lnTo>
                  <a:lnTo>
                    <a:pt x="568" y="490"/>
                  </a:lnTo>
                  <a:lnTo>
                    <a:pt x="564" y="467"/>
                  </a:lnTo>
                  <a:lnTo>
                    <a:pt x="564" y="443"/>
                  </a:lnTo>
                  <a:lnTo>
                    <a:pt x="566" y="420"/>
                  </a:lnTo>
                  <a:lnTo>
                    <a:pt x="579" y="409"/>
                  </a:lnTo>
                  <a:lnTo>
                    <a:pt x="600" y="403"/>
                  </a:lnTo>
                  <a:lnTo>
                    <a:pt x="618" y="401"/>
                  </a:lnTo>
                  <a:lnTo>
                    <a:pt x="635" y="396"/>
                  </a:lnTo>
                  <a:lnTo>
                    <a:pt x="637" y="383"/>
                  </a:lnTo>
                  <a:lnTo>
                    <a:pt x="641" y="370"/>
                  </a:lnTo>
                  <a:lnTo>
                    <a:pt x="635" y="351"/>
                  </a:lnTo>
                  <a:lnTo>
                    <a:pt x="643" y="332"/>
                  </a:lnTo>
                  <a:lnTo>
                    <a:pt x="643" y="313"/>
                  </a:lnTo>
                  <a:lnTo>
                    <a:pt x="632" y="300"/>
                  </a:lnTo>
                  <a:lnTo>
                    <a:pt x="615" y="293"/>
                  </a:lnTo>
                  <a:lnTo>
                    <a:pt x="596" y="289"/>
                  </a:lnTo>
                  <a:lnTo>
                    <a:pt x="581" y="278"/>
                  </a:lnTo>
                  <a:lnTo>
                    <a:pt x="568" y="281"/>
                  </a:lnTo>
                  <a:lnTo>
                    <a:pt x="547" y="289"/>
                  </a:lnTo>
                  <a:lnTo>
                    <a:pt x="522" y="283"/>
                  </a:lnTo>
                  <a:lnTo>
                    <a:pt x="509" y="293"/>
                  </a:lnTo>
                  <a:lnTo>
                    <a:pt x="492" y="283"/>
                  </a:lnTo>
                  <a:lnTo>
                    <a:pt x="489" y="263"/>
                  </a:lnTo>
                  <a:lnTo>
                    <a:pt x="490" y="238"/>
                  </a:lnTo>
                  <a:lnTo>
                    <a:pt x="504" y="223"/>
                  </a:lnTo>
                  <a:lnTo>
                    <a:pt x="513" y="210"/>
                  </a:lnTo>
                  <a:lnTo>
                    <a:pt x="502" y="201"/>
                  </a:lnTo>
                  <a:lnTo>
                    <a:pt x="481" y="189"/>
                  </a:lnTo>
                  <a:lnTo>
                    <a:pt x="475" y="172"/>
                  </a:lnTo>
                  <a:lnTo>
                    <a:pt x="477" y="152"/>
                  </a:lnTo>
                  <a:lnTo>
                    <a:pt x="468" y="135"/>
                  </a:lnTo>
                  <a:lnTo>
                    <a:pt x="453" y="139"/>
                  </a:lnTo>
                  <a:lnTo>
                    <a:pt x="423" y="144"/>
                  </a:lnTo>
                  <a:lnTo>
                    <a:pt x="400" y="146"/>
                  </a:lnTo>
                  <a:lnTo>
                    <a:pt x="381" y="137"/>
                  </a:lnTo>
                  <a:lnTo>
                    <a:pt x="366" y="129"/>
                  </a:lnTo>
                  <a:lnTo>
                    <a:pt x="357" y="112"/>
                  </a:lnTo>
                  <a:lnTo>
                    <a:pt x="342" y="97"/>
                  </a:lnTo>
                  <a:lnTo>
                    <a:pt x="327" y="77"/>
                  </a:lnTo>
                  <a:lnTo>
                    <a:pt x="316" y="58"/>
                  </a:lnTo>
                  <a:lnTo>
                    <a:pt x="297" y="43"/>
                  </a:lnTo>
                  <a:lnTo>
                    <a:pt x="280" y="24"/>
                  </a:lnTo>
                  <a:lnTo>
                    <a:pt x="270" y="7"/>
                  </a:lnTo>
                  <a:lnTo>
                    <a:pt x="248" y="11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31" name="Freeform 63">
              <a:extLst>
                <a:ext uri="{FF2B5EF4-FFF2-40B4-BE49-F238E27FC236}">
                  <a16:creationId xmlns:a16="http://schemas.microsoft.com/office/drawing/2014/main" id="{5654FD3A-A571-3B4C-968B-7AF53A489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190" y="4554096"/>
              <a:ext cx="749314" cy="402870"/>
            </a:xfrm>
            <a:custGeom>
              <a:avLst/>
              <a:gdLst>
                <a:gd name="T0" fmla="*/ 57 w 960"/>
                <a:gd name="T1" fmla="*/ 322 h 545"/>
                <a:gd name="T2" fmla="*/ 100 w 960"/>
                <a:gd name="T3" fmla="*/ 333 h 545"/>
                <a:gd name="T4" fmla="*/ 138 w 960"/>
                <a:gd name="T5" fmla="*/ 323 h 545"/>
                <a:gd name="T6" fmla="*/ 181 w 960"/>
                <a:gd name="T7" fmla="*/ 333 h 545"/>
                <a:gd name="T8" fmla="*/ 217 w 960"/>
                <a:gd name="T9" fmla="*/ 290 h 545"/>
                <a:gd name="T10" fmla="*/ 243 w 960"/>
                <a:gd name="T11" fmla="*/ 276 h 545"/>
                <a:gd name="T12" fmla="*/ 286 w 960"/>
                <a:gd name="T13" fmla="*/ 291 h 545"/>
                <a:gd name="T14" fmla="*/ 326 w 960"/>
                <a:gd name="T15" fmla="*/ 323 h 545"/>
                <a:gd name="T16" fmla="*/ 371 w 960"/>
                <a:gd name="T17" fmla="*/ 361 h 545"/>
                <a:gd name="T18" fmla="*/ 467 w 960"/>
                <a:gd name="T19" fmla="*/ 400 h 545"/>
                <a:gd name="T20" fmla="*/ 516 w 960"/>
                <a:gd name="T21" fmla="*/ 412 h 545"/>
                <a:gd name="T22" fmla="*/ 572 w 960"/>
                <a:gd name="T23" fmla="*/ 408 h 545"/>
                <a:gd name="T24" fmla="*/ 608 w 960"/>
                <a:gd name="T25" fmla="*/ 415 h 545"/>
                <a:gd name="T26" fmla="*/ 651 w 960"/>
                <a:gd name="T27" fmla="*/ 447 h 545"/>
                <a:gd name="T28" fmla="*/ 698 w 960"/>
                <a:gd name="T29" fmla="*/ 449 h 545"/>
                <a:gd name="T30" fmla="*/ 730 w 960"/>
                <a:gd name="T31" fmla="*/ 492 h 545"/>
                <a:gd name="T32" fmla="*/ 770 w 960"/>
                <a:gd name="T33" fmla="*/ 519 h 545"/>
                <a:gd name="T34" fmla="*/ 811 w 960"/>
                <a:gd name="T35" fmla="*/ 545 h 545"/>
                <a:gd name="T36" fmla="*/ 914 w 960"/>
                <a:gd name="T37" fmla="*/ 477 h 545"/>
                <a:gd name="T38" fmla="*/ 881 w 960"/>
                <a:gd name="T39" fmla="*/ 451 h 545"/>
                <a:gd name="T40" fmla="*/ 847 w 960"/>
                <a:gd name="T41" fmla="*/ 451 h 545"/>
                <a:gd name="T42" fmla="*/ 813 w 960"/>
                <a:gd name="T43" fmla="*/ 417 h 545"/>
                <a:gd name="T44" fmla="*/ 777 w 960"/>
                <a:gd name="T45" fmla="*/ 425 h 545"/>
                <a:gd name="T46" fmla="*/ 745 w 960"/>
                <a:gd name="T47" fmla="*/ 419 h 545"/>
                <a:gd name="T48" fmla="*/ 726 w 960"/>
                <a:gd name="T49" fmla="*/ 393 h 545"/>
                <a:gd name="T50" fmla="*/ 719 w 960"/>
                <a:gd name="T51" fmla="*/ 363 h 545"/>
                <a:gd name="T52" fmla="*/ 689 w 960"/>
                <a:gd name="T53" fmla="*/ 327 h 545"/>
                <a:gd name="T54" fmla="*/ 632 w 960"/>
                <a:gd name="T55" fmla="*/ 325 h 545"/>
                <a:gd name="T56" fmla="*/ 627 w 960"/>
                <a:gd name="T57" fmla="*/ 284 h 545"/>
                <a:gd name="T58" fmla="*/ 598 w 960"/>
                <a:gd name="T59" fmla="*/ 258 h 545"/>
                <a:gd name="T60" fmla="*/ 567 w 960"/>
                <a:gd name="T61" fmla="*/ 252 h 545"/>
                <a:gd name="T62" fmla="*/ 559 w 960"/>
                <a:gd name="T63" fmla="*/ 222 h 545"/>
                <a:gd name="T64" fmla="*/ 550 w 960"/>
                <a:gd name="T65" fmla="*/ 192 h 545"/>
                <a:gd name="T66" fmla="*/ 493 w 960"/>
                <a:gd name="T67" fmla="*/ 183 h 545"/>
                <a:gd name="T68" fmla="*/ 454 w 960"/>
                <a:gd name="T69" fmla="*/ 156 h 545"/>
                <a:gd name="T70" fmla="*/ 410 w 960"/>
                <a:gd name="T71" fmla="*/ 153 h 545"/>
                <a:gd name="T72" fmla="*/ 367 w 960"/>
                <a:gd name="T73" fmla="*/ 149 h 545"/>
                <a:gd name="T74" fmla="*/ 346 w 960"/>
                <a:gd name="T75" fmla="*/ 107 h 545"/>
                <a:gd name="T76" fmla="*/ 301 w 960"/>
                <a:gd name="T77" fmla="*/ 100 h 545"/>
                <a:gd name="T78" fmla="*/ 275 w 960"/>
                <a:gd name="T79" fmla="*/ 115 h 545"/>
                <a:gd name="T80" fmla="*/ 232 w 960"/>
                <a:gd name="T81" fmla="*/ 126 h 545"/>
                <a:gd name="T82" fmla="*/ 194 w 960"/>
                <a:gd name="T83" fmla="*/ 121 h 545"/>
                <a:gd name="T84" fmla="*/ 160 w 960"/>
                <a:gd name="T85" fmla="*/ 83 h 545"/>
                <a:gd name="T86" fmla="*/ 153 w 960"/>
                <a:gd name="T87" fmla="*/ 10 h 545"/>
                <a:gd name="T88" fmla="*/ 110 w 960"/>
                <a:gd name="T89" fmla="*/ 23 h 545"/>
                <a:gd name="T90" fmla="*/ 64 w 960"/>
                <a:gd name="T91" fmla="*/ 45 h 545"/>
                <a:gd name="T92" fmla="*/ 12 w 960"/>
                <a:gd name="T93" fmla="*/ 64 h 545"/>
                <a:gd name="T94" fmla="*/ 14 w 960"/>
                <a:gd name="T95" fmla="*/ 134 h 545"/>
                <a:gd name="T96" fmla="*/ 25 w 960"/>
                <a:gd name="T97" fmla="*/ 175 h 545"/>
                <a:gd name="T98" fmla="*/ 32 w 960"/>
                <a:gd name="T99" fmla="*/ 220 h 545"/>
                <a:gd name="T100" fmla="*/ 12 w 960"/>
                <a:gd name="T101" fmla="*/ 239 h 545"/>
                <a:gd name="T102" fmla="*/ 19 w 960"/>
                <a:gd name="T103" fmla="*/ 29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0" h="545">
                  <a:moveTo>
                    <a:pt x="25" y="316"/>
                  </a:moveTo>
                  <a:lnTo>
                    <a:pt x="40" y="318"/>
                  </a:lnTo>
                  <a:lnTo>
                    <a:pt x="57" y="322"/>
                  </a:lnTo>
                  <a:lnTo>
                    <a:pt x="70" y="331"/>
                  </a:lnTo>
                  <a:lnTo>
                    <a:pt x="83" y="333"/>
                  </a:lnTo>
                  <a:lnTo>
                    <a:pt x="100" y="333"/>
                  </a:lnTo>
                  <a:lnTo>
                    <a:pt x="117" y="338"/>
                  </a:lnTo>
                  <a:lnTo>
                    <a:pt x="115" y="323"/>
                  </a:lnTo>
                  <a:lnTo>
                    <a:pt x="138" y="323"/>
                  </a:lnTo>
                  <a:lnTo>
                    <a:pt x="153" y="329"/>
                  </a:lnTo>
                  <a:lnTo>
                    <a:pt x="166" y="342"/>
                  </a:lnTo>
                  <a:lnTo>
                    <a:pt x="181" y="333"/>
                  </a:lnTo>
                  <a:lnTo>
                    <a:pt x="196" y="333"/>
                  </a:lnTo>
                  <a:lnTo>
                    <a:pt x="215" y="331"/>
                  </a:lnTo>
                  <a:lnTo>
                    <a:pt x="217" y="290"/>
                  </a:lnTo>
                  <a:lnTo>
                    <a:pt x="232" y="291"/>
                  </a:lnTo>
                  <a:lnTo>
                    <a:pt x="232" y="282"/>
                  </a:lnTo>
                  <a:lnTo>
                    <a:pt x="243" y="276"/>
                  </a:lnTo>
                  <a:lnTo>
                    <a:pt x="262" y="286"/>
                  </a:lnTo>
                  <a:lnTo>
                    <a:pt x="277" y="293"/>
                  </a:lnTo>
                  <a:lnTo>
                    <a:pt x="286" y="291"/>
                  </a:lnTo>
                  <a:lnTo>
                    <a:pt x="299" y="305"/>
                  </a:lnTo>
                  <a:lnTo>
                    <a:pt x="314" y="308"/>
                  </a:lnTo>
                  <a:lnTo>
                    <a:pt x="326" y="323"/>
                  </a:lnTo>
                  <a:lnTo>
                    <a:pt x="339" y="335"/>
                  </a:lnTo>
                  <a:lnTo>
                    <a:pt x="350" y="352"/>
                  </a:lnTo>
                  <a:lnTo>
                    <a:pt x="371" y="361"/>
                  </a:lnTo>
                  <a:lnTo>
                    <a:pt x="405" y="382"/>
                  </a:lnTo>
                  <a:lnTo>
                    <a:pt x="444" y="378"/>
                  </a:lnTo>
                  <a:lnTo>
                    <a:pt x="467" y="400"/>
                  </a:lnTo>
                  <a:lnTo>
                    <a:pt x="482" y="402"/>
                  </a:lnTo>
                  <a:lnTo>
                    <a:pt x="503" y="414"/>
                  </a:lnTo>
                  <a:lnTo>
                    <a:pt x="516" y="412"/>
                  </a:lnTo>
                  <a:lnTo>
                    <a:pt x="531" y="419"/>
                  </a:lnTo>
                  <a:lnTo>
                    <a:pt x="550" y="421"/>
                  </a:lnTo>
                  <a:lnTo>
                    <a:pt x="572" y="408"/>
                  </a:lnTo>
                  <a:lnTo>
                    <a:pt x="585" y="415"/>
                  </a:lnTo>
                  <a:lnTo>
                    <a:pt x="597" y="417"/>
                  </a:lnTo>
                  <a:lnTo>
                    <a:pt x="608" y="415"/>
                  </a:lnTo>
                  <a:lnTo>
                    <a:pt x="625" y="430"/>
                  </a:lnTo>
                  <a:lnTo>
                    <a:pt x="636" y="444"/>
                  </a:lnTo>
                  <a:lnTo>
                    <a:pt x="651" y="447"/>
                  </a:lnTo>
                  <a:lnTo>
                    <a:pt x="670" y="455"/>
                  </a:lnTo>
                  <a:lnTo>
                    <a:pt x="685" y="436"/>
                  </a:lnTo>
                  <a:lnTo>
                    <a:pt x="698" y="449"/>
                  </a:lnTo>
                  <a:lnTo>
                    <a:pt x="708" y="472"/>
                  </a:lnTo>
                  <a:lnTo>
                    <a:pt x="715" y="483"/>
                  </a:lnTo>
                  <a:lnTo>
                    <a:pt x="730" y="492"/>
                  </a:lnTo>
                  <a:lnTo>
                    <a:pt x="743" y="494"/>
                  </a:lnTo>
                  <a:lnTo>
                    <a:pt x="758" y="506"/>
                  </a:lnTo>
                  <a:lnTo>
                    <a:pt x="770" y="519"/>
                  </a:lnTo>
                  <a:lnTo>
                    <a:pt x="785" y="524"/>
                  </a:lnTo>
                  <a:lnTo>
                    <a:pt x="802" y="530"/>
                  </a:lnTo>
                  <a:lnTo>
                    <a:pt x="811" y="545"/>
                  </a:lnTo>
                  <a:lnTo>
                    <a:pt x="960" y="492"/>
                  </a:lnTo>
                  <a:lnTo>
                    <a:pt x="933" y="485"/>
                  </a:lnTo>
                  <a:lnTo>
                    <a:pt x="914" y="477"/>
                  </a:lnTo>
                  <a:lnTo>
                    <a:pt x="903" y="466"/>
                  </a:lnTo>
                  <a:lnTo>
                    <a:pt x="896" y="461"/>
                  </a:lnTo>
                  <a:lnTo>
                    <a:pt x="881" y="451"/>
                  </a:lnTo>
                  <a:lnTo>
                    <a:pt x="869" y="461"/>
                  </a:lnTo>
                  <a:lnTo>
                    <a:pt x="862" y="447"/>
                  </a:lnTo>
                  <a:lnTo>
                    <a:pt x="847" y="451"/>
                  </a:lnTo>
                  <a:lnTo>
                    <a:pt x="832" y="440"/>
                  </a:lnTo>
                  <a:lnTo>
                    <a:pt x="839" y="430"/>
                  </a:lnTo>
                  <a:lnTo>
                    <a:pt x="813" y="417"/>
                  </a:lnTo>
                  <a:lnTo>
                    <a:pt x="798" y="419"/>
                  </a:lnTo>
                  <a:lnTo>
                    <a:pt x="790" y="414"/>
                  </a:lnTo>
                  <a:lnTo>
                    <a:pt x="777" y="425"/>
                  </a:lnTo>
                  <a:lnTo>
                    <a:pt x="770" y="417"/>
                  </a:lnTo>
                  <a:lnTo>
                    <a:pt x="755" y="429"/>
                  </a:lnTo>
                  <a:lnTo>
                    <a:pt x="745" y="419"/>
                  </a:lnTo>
                  <a:lnTo>
                    <a:pt x="740" y="406"/>
                  </a:lnTo>
                  <a:lnTo>
                    <a:pt x="724" y="406"/>
                  </a:lnTo>
                  <a:lnTo>
                    <a:pt x="726" y="393"/>
                  </a:lnTo>
                  <a:lnTo>
                    <a:pt x="715" y="382"/>
                  </a:lnTo>
                  <a:lnTo>
                    <a:pt x="713" y="368"/>
                  </a:lnTo>
                  <a:lnTo>
                    <a:pt x="719" y="363"/>
                  </a:lnTo>
                  <a:lnTo>
                    <a:pt x="719" y="344"/>
                  </a:lnTo>
                  <a:lnTo>
                    <a:pt x="706" y="333"/>
                  </a:lnTo>
                  <a:lnTo>
                    <a:pt x="689" y="327"/>
                  </a:lnTo>
                  <a:lnTo>
                    <a:pt x="666" y="329"/>
                  </a:lnTo>
                  <a:lnTo>
                    <a:pt x="645" y="318"/>
                  </a:lnTo>
                  <a:lnTo>
                    <a:pt x="632" y="325"/>
                  </a:lnTo>
                  <a:lnTo>
                    <a:pt x="625" y="314"/>
                  </a:lnTo>
                  <a:lnTo>
                    <a:pt x="621" y="297"/>
                  </a:lnTo>
                  <a:lnTo>
                    <a:pt x="627" y="284"/>
                  </a:lnTo>
                  <a:lnTo>
                    <a:pt x="623" y="267"/>
                  </a:lnTo>
                  <a:lnTo>
                    <a:pt x="610" y="252"/>
                  </a:lnTo>
                  <a:lnTo>
                    <a:pt x="598" y="258"/>
                  </a:lnTo>
                  <a:lnTo>
                    <a:pt x="593" y="245"/>
                  </a:lnTo>
                  <a:lnTo>
                    <a:pt x="583" y="248"/>
                  </a:lnTo>
                  <a:lnTo>
                    <a:pt x="567" y="252"/>
                  </a:lnTo>
                  <a:lnTo>
                    <a:pt x="551" y="246"/>
                  </a:lnTo>
                  <a:lnTo>
                    <a:pt x="553" y="235"/>
                  </a:lnTo>
                  <a:lnTo>
                    <a:pt x="559" y="222"/>
                  </a:lnTo>
                  <a:lnTo>
                    <a:pt x="553" y="211"/>
                  </a:lnTo>
                  <a:lnTo>
                    <a:pt x="540" y="205"/>
                  </a:lnTo>
                  <a:lnTo>
                    <a:pt x="550" y="192"/>
                  </a:lnTo>
                  <a:lnTo>
                    <a:pt x="521" y="175"/>
                  </a:lnTo>
                  <a:lnTo>
                    <a:pt x="508" y="177"/>
                  </a:lnTo>
                  <a:lnTo>
                    <a:pt x="493" y="183"/>
                  </a:lnTo>
                  <a:lnTo>
                    <a:pt x="480" y="169"/>
                  </a:lnTo>
                  <a:lnTo>
                    <a:pt x="463" y="173"/>
                  </a:lnTo>
                  <a:lnTo>
                    <a:pt x="454" y="156"/>
                  </a:lnTo>
                  <a:lnTo>
                    <a:pt x="440" y="160"/>
                  </a:lnTo>
                  <a:lnTo>
                    <a:pt x="427" y="149"/>
                  </a:lnTo>
                  <a:lnTo>
                    <a:pt x="410" y="153"/>
                  </a:lnTo>
                  <a:lnTo>
                    <a:pt x="392" y="158"/>
                  </a:lnTo>
                  <a:lnTo>
                    <a:pt x="382" y="141"/>
                  </a:lnTo>
                  <a:lnTo>
                    <a:pt x="367" y="149"/>
                  </a:lnTo>
                  <a:lnTo>
                    <a:pt x="356" y="132"/>
                  </a:lnTo>
                  <a:lnTo>
                    <a:pt x="346" y="122"/>
                  </a:lnTo>
                  <a:lnTo>
                    <a:pt x="346" y="107"/>
                  </a:lnTo>
                  <a:lnTo>
                    <a:pt x="331" y="98"/>
                  </a:lnTo>
                  <a:lnTo>
                    <a:pt x="318" y="102"/>
                  </a:lnTo>
                  <a:lnTo>
                    <a:pt x="301" y="100"/>
                  </a:lnTo>
                  <a:lnTo>
                    <a:pt x="299" y="111"/>
                  </a:lnTo>
                  <a:lnTo>
                    <a:pt x="286" y="117"/>
                  </a:lnTo>
                  <a:lnTo>
                    <a:pt x="275" y="115"/>
                  </a:lnTo>
                  <a:lnTo>
                    <a:pt x="264" y="121"/>
                  </a:lnTo>
                  <a:lnTo>
                    <a:pt x="254" y="124"/>
                  </a:lnTo>
                  <a:lnTo>
                    <a:pt x="232" y="126"/>
                  </a:lnTo>
                  <a:lnTo>
                    <a:pt x="222" y="115"/>
                  </a:lnTo>
                  <a:lnTo>
                    <a:pt x="213" y="122"/>
                  </a:lnTo>
                  <a:lnTo>
                    <a:pt x="194" y="121"/>
                  </a:lnTo>
                  <a:lnTo>
                    <a:pt x="177" y="109"/>
                  </a:lnTo>
                  <a:lnTo>
                    <a:pt x="162" y="104"/>
                  </a:lnTo>
                  <a:lnTo>
                    <a:pt x="160" y="83"/>
                  </a:lnTo>
                  <a:lnTo>
                    <a:pt x="160" y="59"/>
                  </a:lnTo>
                  <a:lnTo>
                    <a:pt x="160" y="30"/>
                  </a:lnTo>
                  <a:lnTo>
                    <a:pt x="153" y="10"/>
                  </a:lnTo>
                  <a:lnTo>
                    <a:pt x="130" y="0"/>
                  </a:lnTo>
                  <a:lnTo>
                    <a:pt x="113" y="6"/>
                  </a:lnTo>
                  <a:lnTo>
                    <a:pt x="110" y="23"/>
                  </a:lnTo>
                  <a:lnTo>
                    <a:pt x="102" y="34"/>
                  </a:lnTo>
                  <a:lnTo>
                    <a:pt x="81" y="40"/>
                  </a:lnTo>
                  <a:lnTo>
                    <a:pt x="64" y="45"/>
                  </a:lnTo>
                  <a:lnTo>
                    <a:pt x="46" y="47"/>
                  </a:lnTo>
                  <a:lnTo>
                    <a:pt x="25" y="53"/>
                  </a:lnTo>
                  <a:lnTo>
                    <a:pt x="12" y="64"/>
                  </a:lnTo>
                  <a:lnTo>
                    <a:pt x="10" y="87"/>
                  </a:lnTo>
                  <a:lnTo>
                    <a:pt x="10" y="111"/>
                  </a:lnTo>
                  <a:lnTo>
                    <a:pt x="14" y="134"/>
                  </a:lnTo>
                  <a:lnTo>
                    <a:pt x="21" y="151"/>
                  </a:lnTo>
                  <a:lnTo>
                    <a:pt x="29" y="158"/>
                  </a:lnTo>
                  <a:lnTo>
                    <a:pt x="25" y="175"/>
                  </a:lnTo>
                  <a:lnTo>
                    <a:pt x="31" y="196"/>
                  </a:lnTo>
                  <a:lnTo>
                    <a:pt x="36" y="207"/>
                  </a:lnTo>
                  <a:lnTo>
                    <a:pt x="32" y="220"/>
                  </a:lnTo>
                  <a:lnTo>
                    <a:pt x="14" y="222"/>
                  </a:lnTo>
                  <a:lnTo>
                    <a:pt x="0" y="228"/>
                  </a:lnTo>
                  <a:lnTo>
                    <a:pt x="12" y="239"/>
                  </a:lnTo>
                  <a:lnTo>
                    <a:pt x="12" y="260"/>
                  </a:lnTo>
                  <a:lnTo>
                    <a:pt x="19" y="275"/>
                  </a:lnTo>
                  <a:lnTo>
                    <a:pt x="19" y="291"/>
                  </a:lnTo>
                  <a:lnTo>
                    <a:pt x="15" y="303"/>
                  </a:lnTo>
                  <a:lnTo>
                    <a:pt x="25" y="316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32" name="Freeform 64">
              <a:extLst>
                <a:ext uri="{FF2B5EF4-FFF2-40B4-BE49-F238E27FC236}">
                  <a16:creationId xmlns:a16="http://schemas.microsoft.com/office/drawing/2014/main" id="{8353FC6A-8C74-C141-8F50-FEFCBC37C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178" y="4219974"/>
              <a:ext cx="1133337" cy="749559"/>
            </a:xfrm>
            <a:custGeom>
              <a:avLst/>
              <a:gdLst>
                <a:gd name="T0" fmla="*/ 807 w 1452"/>
                <a:gd name="T1" fmla="*/ 958 h 1014"/>
                <a:gd name="T2" fmla="*/ 852 w 1452"/>
                <a:gd name="T3" fmla="*/ 976 h 1014"/>
                <a:gd name="T4" fmla="*/ 924 w 1452"/>
                <a:gd name="T5" fmla="*/ 999 h 1014"/>
                <a:gd name="T6" fmla="*/ 982 w 1452"/>
                <a:gd name="T7" fmla="*/ 976 h 1014"/>
                <a:gd name="T8" fmla="*/ 1039 w 1452"/>
                <a:gd name="T9" fmla="*/ 980 h 1014"/>
                <a:gd name="T10" fmla="*/ 1106 w 1452"/>
                <a:gd name="T11" fmla="*/ 1014 h 1014"/>
                <a:gd name="T12" fmla="*/ 1153 w 1452"/>
                <a:gd name="T13" fmla="*/ 990 h 1014"/>
                <a:gd name="T14" fmla="*/ 1208 w 1452"/>
                <a:gd name="T15" fmla="*/ 958 h 1014"/>
                <a:gd name="T16" fmla="*/ 1249 w 1452"/>
                <a:gd name="T17" fmla="*/ 905 h 1014"/>
                <a:gd name="T18" fmla="*/ 1304 w 1452"/>
                <a:gd name="T19" fmla="*/ 888 h 1014"/>
                <a:gd name="T20" fmla="*/ 1351 w 1452"/>
                <a:gd name="T21" fmla="*/ 834 h 1014"/>
                <a:gd name="T22" fmla="*/ 1400 w 1452"/>
                <a:gd name="T23" fmla="*/ 796 h 1014"/>
                <a:gd name="T24" fmla="*/ 1445 w 1452"/>
                <a:gd name="T25" fmla="*/ 759 h 1014"/>
                <a:gd name="T26" fmla="*/ 1400 w 1452"/>
                <a:gd name="T27" fmla="*/ 762 h 1014"/>
                <a:gd name="T28" fmla="*/ 1356 w 1452"/>
                <a:gd name="T29" fmla="*/ 745 h 1014"/>
                <a:gd name="T30" fmla="*/ 1319 w 1452"/>
                <a:gd name="T31" fmla="*/ 708 h 1014"/>
                <a:gd name="T32" fmla="*/ 1281 w 1452"/>
                <a:gd name="T33" fmla="*/ 683 h 1014"/>
                <a:gd name="T34" fmla="*/ 1253 w 1452"/>
                <a:gd name="T35" fmla="*/ 646 h 1014"/>
                <a:gd name="T36" fmla="*/ 1215 w 1452"/>
                <a:gd name="T37" fmla="*/ 606 h 1014"/>
                <a:gd name="T38" fmla="*/ 1174 w 1452"/>
                <a:gd name="T39" fmla="*/ 595 h 1014"/>
                <a:gd name="T40" fmla="*/ 1144 w 1452"/>
                <a:gd name="T41" fmla="*/ 554 h 1014"/>
                <a:gd name="T42" fmla="*/ 1101 w 1452"/>
                <a:gd name="T43" fmla="*/ 514 h 1014"/>
                <a:gd name="T44" fmla="*/ 1029 w 1452"/>
                <a:gd name="T45" fmla="*/ 496 h 1014"/>
                <a:gd name="T46" fmla="*/ 997 w 1452"/>
                <a:gd name="T47" fmla="*/ 516 h 1014"/>
                <a:gd name="T48" fmla="*/ 961 w 1452"/>
                <a:gd name="T49" fmla="*/ 556 h 1014"/>
                <a:gd name="T50" fmla="*/ 899 w 1452"/>
                <a:gd name="T51" fmla="*/ 539 h 1014"/>
                <a:gd name="T52" fmla="*/ 835 w 1452"/>
                <a:gd name="T53" fmla="*/ 488 h 1014"/>
                <a:gd name="T54" fmla="*/ 809 w 1452"/>
                <a:gd name="T55" fmla="*/ 436 h 1014"/>
                <a:gd name="T56" fmla="*/ 770 w 1452"/>
                <a:gd name="T57" fmla="*/ 394 h 1014"/>
                <a:gd name="T58" fmla="*/ 674 w 1452"/>
                <a:gd name="T59" fmla="*/ 379 h 1014"/>
                <a:gd name="T60" fmla="*/ 600 w 1452"/>
                <a:gd name="T61" fmla="*/ 328 h 1014"/>
                <a:gd name="T62" fmla="*/ 512 w 1452"/>
                <a:gd name="T63" fmla="*/ 308 h 1014"/>
                <a:gd name="T64" fmla="*/ 478 w 1452"/>
                <a:gd name="T65" fmla="*/ 218 h 1014"/>
                <a:gd name="T66" fmla="*/ 452 w 1452"/>
                <a:gd name="T67" fmla="*/ 118 h 1014"/>
                <a:gd name="T68" fmla="*/ 459 w 1452"/>
                <a:gd name="T69" fmla="*/ 26 h 1014"/>
                <a:gd name="T70" fmla="*/ 367 w 1452"/>
                <a:gd name="T71" fmla="*/ 17 h 1014"/>
                <a:gd name="T72" fmla="*/ 363 w 1452"/>
                <a:gd name="T73" fmla="*/ 79 h 1014"/>
                <a:gd name="T74" fmla="*/ 307 w 1452"/>
                <a:gd name="T75" fmla="*/ 118 h 1014"/>
                <a:gd name="T76" fmla="*/ 271 w 1452"/>
                <a:gd name="T77" fmla="*/ 174 h 1014"/>
                <a:gd name="T78" fmla="*/ 217 w 1452"/>
                <a:gd name="T79" fmla="*/ 240 h 1014"/>
                <a:gd name="T80" fmla="*/ 164 w 1452"/>
                <a:gd name="T81" fmla="*/ 310 h 1014"/>
                <a:gd name="T82" fmla="*/ 119 w 1452"/>
                <a:gd name="T83" fmla="*/ 374 h 1014"/>
                <a:gd name="T84" fmla="*/ 51 w 1452"/>
                <a:gd name="T85" fmla="*/ 415 h 1014"/>
                <a:gd name="T86" fmla="*/ 17 w 1452"/>
                <a:gd name="T87" fmla="*/ 454 h 1014"/>
                <a:gd name="T88" fmla="*/ 49 w 1452"/>
                <a:gd name="T89" fmla="*/ 537 h 1014"/>
                <a:gd name="T90" fmla="*/ 109 w 1452"/>
                <a:gd name="T91" fmla="*/ 559 h 1014"/>
                <a:gd name="T92" fmla="*/ 145 w 1452"/>
                <a:gd name="T93" fmla="*/ 593 h 1014"/>
                <a:gd name="T94" fmla="*/ 203 w 1452"/>
                <a:gd name="T95" fmla="*/ 612 h 1014"/>
                <a:gd name="T96" fmla="*/ 256 w 1452"/>
                <a:gd name="T97" fmla="*/ 635 h 1014"/>
                <a:gd name="T98" fmla="*/ 303 w 1452"/>
                <a:gd name="T99" fmla="*/ 657 h 1014"/>
                <a:gd name="T100" fmla="*/ 314 w 1452"/>
                <a:gd name="T101" fmla="*/ 698 h 1014"/>
                <a:gd name="T102" fmla="*/ 361 w 1452"/>
                <a:gd name="T103" fmla="*/ 710 h 1014"/>
                <a:gd name="T104" fmla="*/ 384 w 1452"/>
                <a:gd name="T105" fmla="*/ 749 h 1014"/>
                <a:gd name="T106" fmla="*/ 429 w 1452"/>
                <a:gd name="T107" fmla="*/ 781 h 1014"/>
                <a:gd name="T108" fmla="*/ 482 w 1452"/>
                <a:gd name="T109" fmla="*/ 815 h 1014"/>
                <a:gd name="T110" fmla="*/ 487 w 1452"/>
                <a:gd name="T111" fmla="*/ 858 h 1014"/>
                <a:gd name="T112" fmla="*/ 533 w 1452"/>
                <a:gd name="T113" fmla="*/ 869 h 1014"/>
                <a:gd name="T114" fmla="*/ 576 w 1452"/>
                <a:gd name="T115" fmla="*/ 869 h 1014"/>
                <a:gd name="T116" fmla="*/ 625 w 1452"/>
                <a:gd name="T117" fmla="*/ 899 h 1014"/>
                <a:gd name="T118" fmla="*/ 666 w 1452"/>
                <a:gd name="T119" fmla="*/ 918 h 1014"/>
                <a:gd name="T120" fmla="*/ 743 w 1452"/>
                <a:gd name="T121" fmla="*/ 95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2" h="1014">
                  <a:moveTo>
                    <a:pt x="771" y="946"/>
                  </a:moveTo>
                  <a:lnTo>
                    <a:pt x="786" y="946"/>
                  </a:lnTo>
                  <a:lnTo>
                    <a:pt x="786" y="958"/>
                  </a:lnTo>
                  <a:lnTo>
                    <a:pt x="807" y="958"/>
                  </a:lnTo>
                  <a:lnTo>
                    <a:pt x="809" y="976"/>
                  </a:lnTo>
                  <a:lnTo>
                    <a:pt x="822" y="971"/>
                  </a:lnTo>
                  <a:lnTo>
                    <a:pt x="835" y="980"/>
                  </a:lnTo>
                  <a:lnTo>
                    <a:pt x="852" y="976"/>
                  </a:lnTo>
                  <a:lnTo>
                    <a:pt x="871" y="971"/>
                  </a:lnTo>
                  <a:lnTo>
                    <a:pt x="884" y="978"/>
                  </a:lnTo>
                  <a:lnTo>
                    <a:pt x="901" y="986"/>
                  </a:lnTo>
                  <a:lnTo>
                    <a:pt x="924" y="999"/>
                  </a:lnTo>
                  <a:lnTo>
                    <a:pt x="946" y="995"/>
                  </a:lnTo>
                  <a:lnTo>
                    <a:pt x="956" y="982"/>
                  </a:lnTo>
                  <a:lnTo>
                    <a:pt x="965" y="971"/>
                  </a:lnTo>
                  <a:lnTo>
                    <a:pt x="982" y="976"/>
                  </a:lnTo>
                  <a:lnTo>
                    <a:pt x="997" y="991"/>
                  </a:lnTo>
                  <a:lnTo>
                    <a:pt x="1014" y="997"/>
                  </a:lnTo>
                  <a:lnTo>
                    <a:pt x="1029" y="993"/>
                  </a:lnTo>
                  <a:lnTo>
                    <a:pt x="1039" y="980"/>
                  </a:lnTo>
                  <a:lnTo>
                    <a:pt x="1054" y="984"/>
                  </a:lnTo>
                  <a:lnTo>
                    <a:pt x="1072" y="997"/>
                  </a:lnTo>
                  <a:lnTo>
                    <a:pt x="1089" y="1012"/>
                  </a:lnTo>
                  <a:lnTo>
                    <a:pt x="1106" y="1014"/>
                  </a:lnTo>
                  <a:lnTo>
                    <a:pt x="1117" y="999"/>
                  </a:lnTo>
                  <a:lnTo>
                    <a:pt x="1129" y="980"/>
                  </a:lnTo>
                  <a:lnTo>
                    <a:pt x="1142" y="974"/>
                  </a:lnTo>
                  <a:lnTo>
                    <a:pt x="1153" y="990"/>
                  </a:lnTo>
                  <a:lnTo>
                    <a:pt x="1168" y="995"/>
                  </a:lnTo>
                  <a:lnTo>
                    <a:pt x="1183" y="995"/>
                  </a:lnTo>
                  <a:lnTo>
                    <a:pt x="1198" y="974"/>
                  </a:lnTo>
                  <a:lnTo>
                    <a:pt x="1208" y="958"/>
                  </a:lnTo>
                  <a:lnTo>
                    <a:pt x="1210" y="939"/>
                  </a:lnTo>
                  <a:lnTo>
                    <a:pt x="1217" y="920"/>
                  </a:lnTo>
                  <a:lnTo>
                    <a:pt x="1234" y="911"/>
                  </a:lnTo>
                  <a:lnTo>
                    <a:pt x="1249" y="905"/>
                  </a:lnTo>
                  <a:lnTo>
                    <a:pt x="1253" y="886"/>
                  </a:lnTo>
                  <a:lnTo>
                    <a:pt x="1262" y="877"/>
                  </a:lnTo>
                  <a:lnTo>
                    <a:pt x="1285" y="884"/>
                  </a:lnTo>
                  <a:lnTo>
                    <a:pt x="1304" y="888"/>
                  </a:lnTo>
                  <a:lnTo>
                    <a:pt x="1324" y="881"/>
                  </a:lnTo>
                  <a:lnTo>
                    <a:pt x="1332" y="858"/>
                  </a:lnTo>
                  <a:lnTo>
                    <a:pt x="1338" y="841"/>
                  </a:lnTo>
                  <a:lnTo>
                    <a:pt x="1351" y="834"/>
                  </a:lnTo>
                  <a:lnTo>
                    <a:pt x="1364" y="824"/>
                  </a:lnTo>
                  <a:lnTo>
                    <a:pt x="1371" y="809"/>
                  </a:lnTo>
                  <a:lnTo>
                    <a:pt x="1377" y="802"/>
                  </a:lnTo>
                  <a:lnTo>
                    <a:pt x="1400" y="796"/>
                  </a:lnTo>
                  <a:lnTo>
                    <a:pt x="1432" y="794"/>
                  </a:lnTo>
                  <a:lnTo>
                    <a:pt x="1448" y="787"/>
                  </a:lnTo>
                  <a:lnTo>
                    <a:pt x="1452" y="768"/>
                  </a:lnTo>
                  <a:lnTo>
                    <a:pt x="1445" y="759"/>
                  </a:lnTo>
                  <a:lnTo>
                    <a:pt x="1432" y="755"/>
                  </a:lnTo>
                  <a:lnTo>
                    <a:pt x="1420" y="762"/>
                  </a:lnTo>
                  <a:lnTo>
                    <a:pt x="1413" y="755"/>
                  </a:lnTo>
                  <a:lnTo>
                    <a:pt x="1400" y="762"/>
                  </a:lnTo>
                  <a:lnTo>
                    <a:pt x="1394" y="755"/>
                  </a:lnTo>
                  <a:lnTo>
                    <a:pt x="1381" y="751"/>
                  </a:lnTo>
                  <a:lnTo>
                    <a:pt x="1369" y="751"/>
                  </a:lnTo>
                  <a:lnTo>
                    <a:pt x="1356" y="745"/>
                  </a:lnTo>
                  <a:lnTo>
                    <a:pt x="1345" y="734"/>
                  </a:lnTo>
                  <a:lnTo>
                    <a:pt x="1338" y="723"/>
                  </a:lnTo>
                  <a:lnTo>
                    <a:pt x="1328" y="721"/>
                  </a:lnTo>
                  <a:lnTo>
                    <a:pt x="1319" y="708"/>
                  </a:lnTo>
                  <a:lnTo>
                    <a:pt x="1307" y="712"/>
                  </a:lnTo>
                  <a:lnTo>
                    <a:pt x="1302" y="695"/>
                  </a:lnTo>
                  <a:lnTo>
                    <a:pt x="1294" y="680"/>
                  </a:lnTo>
                  <a:lnTo>
                    <a:pt x="1281" y="683"/>
                  </a:lnTo>
                  <a:lnTo>
                    <a:pt x="1279" y="668"/>
                  </a:lnTo>
                  <a:lnTo>
                    <a:pt x="1272" y="651"/>
                  </a:lnTo>
                  <a:lnTo>
                    <a:pt x="1262" y="655"/>
                  </a:lnTo>
                  <a:lnTo>
                    <a:pt x="1253" y="646"/>
                  </a:lnTo>
                  <a:lnTo>
                    <a:pt x="1251" y="629"/>
                  </a:lnTo>
                  <a:lnTo>
                    <a:pt x="1238" y="627"/>
                  </a:lnTo>
                  <a:lnTo>
                    <a:pt x="1230" y="616"/>
                  </a:lnTo>
                  <a:lnTo>
                    <a:pt x="1215" y="606"/>
                  </a:lnTo>
                  <a:lnTo>
                    <a:pt x="1202" y="610"/>
                  </a:lnTo>
                  <a:lnTo>
                    <a:pt x="1191" y="616"/>
                  </a:lnTo>
                  <a:lnTo>
                    <a:pt x="1185" y="591"/>
                  </a:lnTo>
                  <a:lnTo>
                    <a:pt x="1174" y="595"/>
                  </a:lnTo>
                  <a:lnTo>
                    <a:pt x="1165" y="586"/>
                  </a:lnTo>
                  <a:lnTo>
                    <a:pt x="1165" y="573"/>
                  </a:lnTo>
                  <a:lnTo>
                    <a:pt x="1157" y="558"/>
                  </a:lnTo>
                  <a:lnTo>
                    <a:pt x="1144" y="554"/>
                  </a:lnTo>
                  <a:lnTo>
                    <a:pt x="1136" y="537"/>
                  </a:lnTo>
                  <a:lnTo>
                    <a:pt x="1129" y="520"/>
                  </a:lnTo>
                  <a:lnTo>
                    <a:pt x="1112" y="503"/>
                  </a:lnTo>
                  <a:lnTo>
                    <a:pt x="1101" y="514"/>
                  </a:lnTo>
                  <a:lnTo>
                    <a:pt x="1072" y="497"/>
                  </a:lnTo>
                  <a:lnTo>
                    <a:pt x="1055" y="488"/>
                  </a:lnTo>
                  <a:lnTo>
                    <a:pt x="1040" y="481"/>
                  </a:lnTo>
                  <a:lnTo>
                    <a:pt x="1029" y="496"/>
                  </a:lnTo>
                  <a:lnTo>
                    <a:pt x="1020" y="481"/>
                  </a:lnTo>
                  <a:lnTo>
                    <a:pt x="1008" y="484"/>
                  </a:lnTo>
                  <a:lnTo>
                    <a:pt x="993" y="501"/>
                  </a:lnTo>
                  <a:lnTo>
                    <a:pt x="997" y="516"/>
                  </a:lnTo>
                  <a:lnTo>
                    <a:pt x="990" y="529"/>
                  </a:lnTo>
                  <a:lnTo>
                    <a:pt x="975" y="533"/>
                  </a:lnTo>
                  <a:lnTo>
                    <a:pt x="965" y="543"/>
                  </a:lnTo>
                  <a:lnTo>
                    <a:pt x="961" y="556"/>
                  </a:lnTo>
                  <a:lnTo>
                    <a:pt x="946" y="567"/>
                  </a:lnTo>
                  <a:lnTo>
                    <a:pt x="924" y="561"/>
                  </a:lnTo>
                  <a:lnTo>
                    <a:pt x="913" y="554"/>
                  </a:lnTo>
                  <a:lnTo>
                    <a:pt x="899" y="539"/>
                  </a:lnTo>
                  <a:lnTo>
                    <a:pt x="881" y="529"/>
                  </a:lnTo>
                  <a:lnTo>
                    <a:pt x="867" y="518"/>
                  </a:lnTo>
                  <a:lnTo>
                    <a:pt x="847" y="501"/>
                  </a:lnTo>
                  <a:lnTo>
                    <a:pt x="835" y="488"/>
                  </a:lnTo>
                  <a:lnTo>
                    <a:pt x="835" y="462"/>
                  </a:lnTo>
                  <a:lnTo>
                    <a:pt x="824" y="460"/>
                  </a:lnTo>
                  <a:lnTo>
                    <a:pt x="820" y="443"/>
                  </a:lnTo>
                  <a:lnTo>
                    <a:pt x="809" y="436"/>
                  </a:lnTo>
                  <a:lnTo>
                    <a:pt x="794" y="430"/>
                  </a:lnTo>
                  <a:lnTo>
                    <a:pt x="794" y="417"/>
                  </a:lnTo>
                  <a:lnTo>
                    <a:pt x="785" y="402"/>
                  </a:lnTo>
                  <a:lnTo>
                    <a:pt x="770" y="394"/>
                  </a:lnTo>
                  <a:lnTo>
                    <a:pt x="768" y="364"/>
                  </a:lnTo>
                  <a:lnTo>
                    <a:pt x="730" y="366"/>
                  </a:lnTo>
                  <a:lnTo>
                    <a:pt x="702" y="374"/>
                  </a:lnTo>
                  <a:lnTo>
                    <a:pt x="674" y="379"/>
                  </a:lnTo>
                  <a:lnTo>
                    <a:pt x="653" y="370"/>
                  </a:lnTo>
                  <a:lnTo>
                    <a:pt x="636" y="357"/>
                  </a:lnTo>
                  <a:lnTo>
                    <a:pt x="613" y="347"/>
                  </a:lnTo>
                  <a:lnTo>
                    <a:pt x="600" y="328"/>
                  </a:lnTo>
                  <a:lnTo>
                    <a:pt x="576" y="325"/>
                  </a:lnTo>
                  <a:lnTo>
                    <a:pt x="553" y="319"/>
                  </a:lnTo>
                  <a:lnTo>
                    <a:pt x="531" y="323"/>
                  </a:lnTo>
                  <a:lnTo>
                    <a:pt x="512" y="308"/>
                  </a:lnTo>
                  <a:lnTo>
                    <a:pt x="493" y="289"/>
                  </a:lnTo>
                  <a:lnTo>
                    <a:pt x="486" y="268"/>
                  </a:lnTo>
                  <a:lnTo>
                    <a:pt x="476" y="255"/>
                  </a:lnTo>
                  <a:lnTo>
                    <a:pt x="478" y="218"/>
                  </a:lnTo>
                  <a:lnTo>
                    <a:pt x="471" y="193"/>
                  </a:lnTo>
                  <a:lnTo>
                    <a:pt x="457" y="169"/>
                  </a:lnTo>
                  <a:lnTo>
                    <a:pt x="459" y="143"/>
                  </a:lnTo>
                  <a:lnTo>
                    <a:pt x="452" y="118"/>
                  </a:lnTo>
                  <a:lnTo>
                    <a:pt x="465" y="99"/>
                  </a:lnTo>
                  <a:lnTo>
                    <a:pt x="478" y="73"/>
                  </a:lnTo>
                  <a:lnTo>
                    <a:pt x="474" y="41"/>
                  </a:lnTo>
                  <a:lnTo>
                    <a:pt x="459" y="26"/>
                  </a:lnTo>
                  <a:lnTo>
                    <a:pt x="429" y="11"/>
                  </a:lnTo>
                  <a:lnTo>
                    <a:pt x="405" y="0"/>
                  </a:lnTo>
                  <a:lnTo>
                    <a:pt x="378" y="2"/>
                  </a:lnTo>
                  <a:lnTo>
                    <a:pt x="367" y="17"/>
                  </a:lnTo>
                  <a:lnTo>
                    <a:pt x="348" y="37"/>
                  </a:lnTo>
                  <a:lnTo>
                    <a:pt x="341" y="52"/>
                  </a:lnTo>
                  <a:lnTo>
                    <a:pt x="352" y="66"/>
                  </a:lnTo>
                  <a:lnTo>
                    <a:pt x="363" y="79"/>
                  </a:lnTo>
                  <a:lnTo>
                    <a:pt x="360" y="92"/>
                  </a:lnTo>
                  <a:lnTo>
                    <a:pt x="341" y="111"/>
                  </a:lnTo>
                  <a:lnTo>
                    <a:pt x="318" y="126"/>
                  </a:lnTo>
                  <a:lnTo>
                    <a:pt x="307" y="118"/>
                  </a:lnTo>
                  <a:lnTo>
                    <a:pt x="292" y="114"/>
                  </a:lnTo>
                  <a:lnTo>
                    <a:pt x="284" y="128"/>
                  </a:lnTo>
                  <a:lnTo>
                    <a:pt x="281" y="150"/>
                  </a:lnTo>
                  <a:lnTo>
                    <a:pt x="271" y="174"/>
                  </a:lnTo>
                  <a:lnTo>
                    <a:pt x="254" y="195"/>
                  </a:lnTo>
                  <a:lnTo>
                    <a:pt x="241" y="203"/>
                  </a:lnTo>
                  <a:lnTo>
                    <a:pt x="234" y="221"/>
                  </a:lnTo>
                  <a:lnTo>
                    <a:pt x="217" y="240"/>
                  </a:lnTo>
                  <a:lnTo>
                    <a:pt x="205" y="259"/>
                  </a:lnTo>
                  <a:lnTo>
                    <a:pt x="200" y="280"/>
                  </a:lnTo>
                  <a:lnTo>
                    <a:pt x="175" y="293"/>
                  </a:lnTo>
                  <a:lnTo>
                    <a:pt x="164" y="310"/>
                  </a:lnTo>
                  <a:lnTo>
                    <a:pt x="147" y="325"/>
                  </a:lnTo>
                  <a:lnTo>
                    <a:pt x="136" y="340"/>
                  </a:lnTo>
                  <a:lnTo>
                    <a:pt x="130" y="360"/>
                  </a:lnTo>
                  <a:lnTo>
                    <a:pt x="119" y="374"/>
                  </a:lnTo>
                  <a:lnTo>
                    <a:pt x="98" y="394"/>
                  </a:lnTo>
                  <a:lnTo>
                    <a:pt x="83" y="413"/>
                  </a:lnTo>
                  <a:lnTo>
                    <a:pt x="61" y="420"/>
                  </a:lnTo>
                  <a:lnTo>
                    <a:pt x="51" y="415"/>
                  </a:lnTo>
                  <a:lnTo>
                    <a:pt x="32" y="417"/>
                  </a:lnTo>
                  <a:lnTo>
                    <a:pt x="29" y="428"/>
                  </a:lnTo>
                  <a:lnTo>
                    <a:pt x="23" y="439"/>
                  </a:lnTo>
                  <a:lnTo>
                    <a:pt x="17" y="454"/>
                  </a:lnTo>
                  <a:lnTo>
                    <a:pt x="8" y="467"/>
                  </a:lnTo>
                  <a:lnTo>
                    <a:pt x="0" y="486"/>
                  </a:lnTo>
                  <a:lnTo>
                    <a:pt x="21" y="509"/>
                  </a:lnTo>
                  <a:lnTo>
                    <a:pt x="49" y="537"/>
                  </a:lnTo>
                  <a:lnTo>
                    <a:pt x="64" y="552"/>
                  </a:lnTo>
                  <a:lnTo>
                    <a:pt x="81" y="554"/>
                  </a:lnTo>
                  <a:lnTo>
                    <a:pt x="94" y="550"/>
                  </a:lnTo>
                  <a:lnTo>
                    <a:pt x="109" y="559"/>
                  </a:lnTo>
                  <a:lnTo>
                    <a:pt x="109" y="574"/>
                  </a:lnTo>
                  <a:lnTo>
                    <a:pt x="119" y="584"/>
                  </a:lnTo>
                  <a:lnTo>
                    <a:pt x="130" y="601"/>
                  </a:lnTo>
                  <a:lnTo>
                    <a:pt x="145" y="593"/>
                  </a:lnTo>
                  <a:lnTo>
                    <a:pt x="155" y="610"/>
                  </a:lnTo>
                  <a:lnTo>
                    <a:pt x="173" y="605"/>
                  </a:lnTo>
                  <a:lnTo>
                    <a:pt x="190" y="601"/>
                  </a:lnTo>
                  <a:lnTo>
                    <a:pt x="203" y="612"/>
                  </a:lnTo>
                  <a:lnTo>
                    <a:pt x="217" y="608"/>
                  </a:lnTo>
                  <a:lnTo>
                    <a:pt x="226" y="625"/>
                  </a:lnTo>
                  <a:lnTo>
                    <a:pt x="243" y="621"/>
                  </a:lnTo>
                  <a:lnTo>
                    <a:pt x="256" y="635"/>
                  </a:lnTo>
                  <a:lnTo>
                    <a:pt x="271" y="629"/>
                  </a:lnTo>
                  <a:lnTo>
                    <a:pt x="284" y="627"/>
                  </a:lnTo>
                  <a:lnTo>
                    <a:pt x="313" y="644"/>
                  </a:lnTo>
                  <a:lnTo>
                    <a:pt x="303" y="657"/>
                  </a:lnTo>
                  <a:lnTo>
                    <a:pt x="316" y="663"/>
                  </a:lnTo>
                  <a:lnTo>
                    <a:pt x="322" y="674"/>
                  </a:lnTo>
                  <a:lnTo>
                    <a:pt x="316" y="687"/>
                  </a:lnTo>
                  <a:lnTo>
                    <a:pt x="314" y="698"/>
                  </a:lnTo>
                  <a:lnTo>
                    <a:pt x="330" y="704"/>
                  </a:lnTo>
                  <a:lnTo>
                    <a:pt x="346" y="700"/>
                  </a:lnTo>
                  <a:lnTo>
                    <a:pt x="356" y="697"/>
                  </a:lnTo>
                  <a:lnTo>
                    <a:pt x="361" y="710"/>
                  </a:lnTo>
                  <a:lnTo>
                    <a:pt x="373" y="704"/>
                  </a:lnTo>
                  <a:lnTo>
                    <a:pt x="386" y="719"/>
                  </a:lnTo>
                  <a:lnTo>
                    <a:pt x="390" y="736"/>
                  </a:lnTo>
                  <a:lnTo>
                    <a:pt x="384" y="749"/>
                  </a:lnTo>
                  <a:lnTo>
                    <a:pt x="388" y="766"/>
                  </a:lnTo>
                  <a:lnTo>
                    <a:pt x="395" y="777"/>
                  </a:lnTo>
                  <a:lnTo>
                    <a:pt x="408" y="770"/>
                  </a:lnTo>
                  <a:lnTo>
                    <a:pt x="429" y="781"/>
                  </a:lnTo>
                  <a:lnTo>
                    <a:pt x="452" y="779"/>
                  </a:lnTo>
                  <a:lnTo>
                    <a:pt x="469" y="785"/>
                  </a:lnTo>
                  <a:lnTo>
                    <a:pt x="482" y="796"/>
                  </a:lnTo>
                  <a:lnTo>
                    <a:pt x="482" y="815"/>
                  </a:lnTo>
                  <a:lnTo>
                    <a:pt x="476" y="820"/>
                  </a:lnTo>
                  <a:lnTo>
                    <a:pt x="478" y="834"/>
                  </a:lnTo>
                  <a:lnTo>
                    <a:pt x="489" y="845"/>
                  </a:lnTo>
                  <a:lnTo>
                    <a:pt x="487" y="858"/>
                  </a:lnTo>
                  <a:lnTo>
                    <a:pt x="503" y="858"/>
                  </a:lnTo>
                  <a:lnTo>
                    <a:pt x="508" y="871"/>
                  </a:lnTo>
                  <a:lnTo>
                    <a:pt x="518" y="881"/>
                  </a:lnTo>
                  <a:lnTo>
                    <a:pt x="533" y="869"/>
                  </a:lnTo>
                  <a:lnTo>
                    <a:pt x="540" y="877"/>
                  </a:lnTo>
                  <a:lnTo>
                    <a:pt x="553" y="866"/>
                  </a:lnTo>
                  <a:lnTo>
                    <a:pt x="561" y="871"/>
                  </a:lnTo>
                  <a:lnTo>
                    <a:pt x="576" y="869"/>
                  </a:lnTo>
                  <a:lnTo>
                    <a:pt x="602" y="882"/>
                  </a:lnTo>
                  <a:lnTo>
                    <a:pt x="595" y="892"/>
                  </a:lnTo>
                  <a:lnTo>
                    <a:pt x="610" y="903"/>
                  </a:lnTo>
                  <a:lnTo>
                    <a:pt x="625" y="899"/>
                  </a:lnTo>
                  <a:lnTo>
                    <a:pt x="632" y="913"/>
                  </a:lnTo>
                  <a:lnTo>
                    <a:pt x="644" y="903"/>
                  </a:lnTo>
                  <a:lnTo>
                    <a:pt x="659" y="913"/>
                  </a:lnTo>
                  <a:lnTo>
                    <a:pt x="666" y="918"/>
                  </a:lnTo>
                  <a:lnTo>
                    <a:pt x="677" y="929"/>
                  </a:lnTo>
                  <a:lnTo>
                    <a:pt x="696" y="937"/>
                  </a:lnTo>
                  <a:lnTo>
                    <a:pt x="723" y="944"/>
                  </a:lnTo>
                  <a:lnTo>
                    <a:pt x="743" y="950"/>
                  </a:lnTo>
                  <a:lnTo>
                    <a:pt x="756" y="941"/>
                  </a:lnTo>
                  <a:lnTo>
                    <a:pt x="771" y="946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solidFill>
                  <a:srgbClr val="FFFFFF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33" name="Freeform 65">
              <a:extLst>
                <a:ext uri="{FF2B5EF4-FFF2-40B4-BE49-F238E27FC236}">
                  <a16:creationId xmlns:a16="http://schemas.microsoft.com/office/drawing/2014/main" id="{BA27C5DA-42C3-C04D-9798-167DD00C7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068" y="4191883"/>
              <a:ext cx="827367" cy="491575"/>
            </a:xfrm>
            <a:custGeom>
              <a:avLst/>
              <a:gdLst>
                <a:gd name="T0" fmla="*/ 876 w 1060"/>
                <a:gd name="T1" fmla="*/ 8 h 665"/>
                <a:gd name="T2" fmla="*/ 852 w 1060"/>
                <a:gd name="T3" fmla="*/ 47 h 665"/>
                <a:gd name="T4" fmla="*/ 824 w 1060"/>
                <a:gd name="T5" fmla="*/ 36 h 665"/>
                <a:gd name="T6" fmla="*/ 780 w 1060"/>
                <a:gd name="T7" fmla="*/ 30 h 665"/>
                <a:gd name="T8" fmla="*/ 739 w 1060"/>
                <a:gd name="T9" fmla="*/ 17 h 665"/>
                <a:gd name="T10" fmla="*/ 701 w 1060"/>
                <a:gd name="T11" fmla="*/ 19 h 665"/>
                <a:gd name="T12" fmla="*/ 667 w 1060"/>
                <a:gd name="T13" fmla="*/ 0 h 665"/>
                <a:gd name="T14" fmla="*/ 626 w 1060"/>
                <a:gd name="T15" fmla="*/ 15 h 665"/>
                <a:gd name="T16" fmla="*/ 594 w 1060"/>
                <a:gd name="T17" fmla="*/ 30 h 665"/>
                <a:gd name="T18" fmla="*/ 540 w 1060"/>
                <a:gd name="T19" fmla="*/ 21 h 665"/>
                <a:gd name="T20" fmla="*/ 476 w 1060"/>
                <a:gd name="T21" fmla="*/ 45 h 665"/>
                <a:gd name="T22" fmla="*/ 415 w 1060"/>
                <a:gd name="T23" fmla="*/ 28 h 665"/>
                <a:gd name="T24" fmla="*/ 395 w 1060"/>
                <a:gd name="T25" fmla="*/ 51 h 665"/>
                <a:gd name="T26" fmla="*/ 338 w 1060"/>
                <a:gd name="T27" fmla="*/ 75 h 665"/>
                <a:gd name="T28" fmla="*/ 299 w 1060"/>
                <a:gd name="T29" fmla="*/ 92 h 665"/>
                <a:gd name="T30" fmla="*/ 269 w 1060"/>
                <a:gd name="T31" fmla="*/ 111 h 665"/>
                <a:gd name="T32" fmla="*/ 210 w 1060"/>
                <a:gd name="T33" fmla="*/ 122 h 665"/>
                <a:gd name="T34" fmla="*/ 184 w 1060"/>
                <a:gd name="T35" fmla="*/ 164 h 665"/>
                <a:gd name="T36" fmla="*/ 150 w 1060"/>
                <a:gd name="T37" fmla="*/ 179 h 665"/>
                <a:gd name="T38" fmla="*/ 94 w 1060"/>
                <a:gd name="T39" fmla="*/ 192 h 665"/>
                <a:gd name="T40" fmla="*/ 49 w 1060"/>
                <a:gd name="T41" fmla="*/ 186 h 665"/>
                <a:gd name="T42" fmla="*/ 0 w 1060"/>
                <a:gd name="T43" fmla="*/ 196 h 665"/>
                <a:gd name="T44" fmla="*/ 19 w 1060"/>
                <a:gd name="T45" fmla="*/ 440 h 665"/>
                <a:gd name="T46" fmla="*/ 43 w 1060"/>
                <a:gd name="T47" fmla="*/ 474 h 665"/>
                <a:gd name="T48" fmla="*/ 69 w 1060"/>
                <a:gd name="T49" fmla="*/ 500 h 665"/>
                <a:gd name="T50" fmla="*/ 101 w 1060"/>
                <a:gd name="T51" fmla="*/ 556 h 665"/>
                <a:gd name="T52" fmla="*/ 147 w 1060"/>
                <a:gd name="T53" fmla="*/ 592 h 665"/>
                <a:gd name="T54" fmla="*/ 195 w 1060"/>
                <a:gd name="T55" fmla="*/ 594 h 665"/>
                <a:gd name="T56" fmla="*/ 224 w 1060"/>
                <a:gd name="T57" fmla="*/ 567 h 665"/>
                <a:gd name="T58" fmla="*/ 242 w 1060"/>
                <a:gd name="T59" fmla="*/ 522 h 665"/>
                <a:gd name="T60" fmla="*/ 274 w 1060"/>
                <a:gd name="T61" fmla="*/ 519 h 665"/>
                <a:gd name="T62" fmla="*/ 335 w 1060"/>
                <a:gd name="T63" fmla="*/ 552 h 665"/>
                <a:gd name="T64" fmla="*/ 370 w 1060"/>
                <a:gd name="T65" fmla="*/ 575 h 665"/>
                <a:gd name="T66" fmla="*/ 399 w 1060"/>
                <a:gd name="T67" fmla="*/ 611 h 665"/>
                <a:gd name="T68" fmla="*/ 419 w 1060"/>
                <a:gd name="T69" fmla="*/ 629 h 665"/>
                <a:gd name="T70" fmla="*/ 449 w 1060"/>
                <a:gd name="T71" fmla="*/ 644 h 665"/>
                <a:gd name="T72" fmla="*/ 489 w 1060"/>
                <a:gd name="T73" fmla="*/ 654 h 665"/>
                <a:gd name="T74" fmla="*/ 564 w 1060"/>
                <a:gd name="T75" fmla="*/ 567 h 665"/>
                <a:gd name="T76" fmla="*/ 603 w 1060"/>
                <a:gd name="T77" fmla="*/ 551 h 665"/>
                <a:gd name="T78" fmla="*/ 630 w 1060"/>
                <a:gd name="T79" fmla="*/ 526 h 665"/>
                <a:gd name="T80" fmla="*/ 630 w 1060"/>
                <a:gd name="T81" fmla="*/ 457 h 665"/>
                <a:gd name="T82" fmla="*/ 622 w 1060"/>
                <a:gd name="T83" fmla="*/ 381 h 665"/>
                <a:gd name="T84" fmla="*/ 651 w 1060"/>
                <a:gd name="T85" fmla="*/ 350 h 665"/>
                <a:gd name="T86" fmla="*/ 703 w 1060"/>
                <a:gd name="T87" fmla="*/ 368 h 665"/>
                <a:gd name="T88" fmla="*/ 750 w 1060"/>
                <a:gd name="T89" fmla="*/ 325 h 665"/>
                <a:gd name="T90" fmla="*/ 795 w 1060"/>
                <a:gd name="T91" fmla="*/ 291 h 665"/>
                <a:gd name="T92" fmla="*/ 856 w 1060"/>
                <a:gd name="T93" fmla="*/ 291 h 665"/>
                <a:gd name="T94" fmla="*/ 903 w 1060"/>
                <a:gd name="T95" fmla="*/ 278 h 665"/>
                <a:gd name="T96" fmla="*/ 950 w 1060"/>
                <a:gd name="T97" fmla="*/ 261 h 665"/>
                <a:gd name="T98" fmla="*/ 1012 w 1060"/>
                <a:gd name="T99" fmla="*/ 252 h 665"/>
                <a:gd name="T100" fmla="*/ 1032 w 1060"/>
                <a:gd name="T101" fmla="*/ 218 h 665"/>
                <a:gd name="T102" fmla="*/ 1055 w 1060"/>
                <a:gd name="T103" fmla="*/ 177 h 665"/>
                <a:gd name="T104" fmla="*/ 1017 w 1060"/>
                <a:gd name="T105" fmla="*/ 179 h 665"/>
                <a:gd name="T106" fmla="*/ 976 w 1060"/>
                <a:gd name="T107" fmla="*/ 197 h 665"/>
                <a:gd name="T108" fmla="*/ 910 w 1060"/>
                <a:gd name="T109" fmla="*/ 186 h 665"/>
                <a:gd name="T110" fmla="*/ 871 w 1060"/>
                <a:gd name="T111" fmla="*/ 154 h 665"/>
                <a:gd name="T112" fmla="*/ 839 w 1060"/>
                <a:gd name="T113" fmla="*/ 115 h 665"/>
                <a:gd name="T114" fmla="*/ 904 w 1060"/>
                <a:gd name="T115" fmla="*/ 32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0" h="665">
                  <a:moveTo>
                    <a:pt x="904" y="32"/>
                  </a:moveTo>
                  <a:lnTo>
                    <a:pt x="897" y="15"/>
                  </a:lnTo>
                  <a:lnTo>
                    <a:pt x="876" y="8"/>
                  </a:lnTo>
                  <a:lnTo>
                    <a:pt x="865" y="21"/>
                  </a:lnTo>
                  <a:lnTo>
                    <a:pt x="867" y="34"/>
                  </a:lnTo>
                  <a:lnTo>
                    <a:pt x="852" y="47"/>
                  </a:lnTo>
                  <a:lnTo>
                    <a:pt x="844" y="40"/>
                  </a:lnTo>
                  <a:lnTo>
                    <a:pt x="825" y="47"/>
                  </a:lnTo>
                  <a:lnTo>
                    <a:pt x="824" y="36"/>
                  </a:lnTo>
                  <a:lnTo>
                    <a:pt x="805" y="40"/>
                  </a:lnTo>
                  <a:lnTo>
                    <a:pt x="803" y="27"/>
                  </a:lnTo>
                  <a:lnTo>
                    <a:pt x="780" y="30"/>
                  </a:lnTo>
                  <a:lnTo>
                    <a:pt x="769" y="23"/>
                  </a:lnTo>
                  <a:lnTo>
                    <a:pt x="752" y="28"/>
                  </a:lnTo>
                  <a:lnTo>
                    <a:pt x="739" y="17"/>
                  </a:lnTo>
                  <a:lnTo>
                    <a:pt x="728" y="23"/>
                  </a:lnTo>
                  <a:lnTo>
                    <a:pt x="711" y="13"/>
                  </a:lnTo>
                  <a:lnTo>
                    <a:pt x="701" y="19"/>
                  </a:lnTo>
                  <a:lnTo>
                    <a:pt x="682" y="21"/>
                  </a:lnTo>
                  <a:lnTo>
                    <a:pt x="673" y="10"/>
                  </a:lnTo>
                  <a:lnTo>
                    <a:pt x="667" y="0"/>
                  </a:lnTo>
                  <a:lnTo>
                    <a:pt x="658" y="19"/>
                  </a:lnTo>
                  <a:lnTo>
                    <a:pt x="639" y="27"/>
                  </a:lnTo>
                  <a:lnTo>
                    <a:pt x="626" y="15"/>
                  </a:lnTo>
                  <a:lnTo>
                    <a:pt x="620" y="27"/>
                  </a:lnTo>
                  <a:lnTo>
                    <a:pt x="609" y="21"/>
                  </a:lnTo>
                  <a:lnTo>
                    <a:pt x="594" y="30"/>
                  </a:lnTo>
                  <a:lnTo>
                    <a:pt x="572" y="32"/>
                  </a:lnTo>
                  <a:lnTo>
                    <a:pt x="551" y="30"/>
                  </a:lnTo>
                  <a:lnTo>
                    <a:pt x="540" y="21"/>
                  </a:lnTo>
                  <a:lnTo>
                    <a:pt x="525" y="36"/>
                  </a:lnTo>
                  <a:lnTo>
                    <a:pt x="502" y="40"/>
                  </a:lnTo>
                  <a:lnTo>
                    <a:pt x="476" y="45"/>
                  </a:lnTo>
                  <a:lnTo>
                    <a:pt x="446" y="47"/>
                  </a:lnTo>
                  <a:lnTo>
                    <a:pt x="432" y="30"/>
                  </a:lnTo>
                  <a:lnTo>
                    <a:pt x="415" y="28"/>
                  </a:lnTo>
                  <a:lnTo>
                    <a:pt x="410" y="42"/>
                  </a:lnTo>
                  <a:lnTo>
                    <a:pt x="414" y="62"/>
                  </a:lnTo>
                  <a:lnTo>
                    <a:pt x="395" y="51"/>
                  </a:lnTo>
                  <a:lnTo>
                    <a:pt x="380" y="58"/>
                  </a:lnTo>
                  <a:lnTo>
                    <a:pt x="357" y="60"/>
                  </a:lnTo>
                  <a:lnTo>
                    <a:pt x="338" y="75"/>
                  </a:lnTo>
                  <a:lnTo>
                    <a:pt x="318" y="77"/>
                  </a:lnTo>
                  <a:lnTo>
                    <a:pt x="320" y="89"/>
                  </a:lnTo>
                  <a:lnTo>
                    <a:pt x="299" y="92"/>
                  </a:lnTo>
                  <a:lnTo>
                    <a:pt x="297" y="105"/>
                  </a:lnTo>
                  <a:lnTo>
                    <a:pt x="288" y="115"/>
                  </a:lnTo>
                  <a:lnTo>
                    <a:pt x="269" y="111"/>
                  </a:lnTo>
                  <a:lnTo>
                    <a:pt x="241" y="115"/>
                  </a:lnTo>
                  <a:lnTo>
                    <a:pt x="224" y="113"/>
                  </a:lnTo>
                  <a:lnTo>
                    <a:pt x="210" y="122"/>
                  </a:lnTo>
                  <a:lnTo>
                    <a:pt x="195" y="135"/>
                  </a:lnTo>
                  <a:lnTo>
                    <a:pt x="190" y="151"/>
                  </a:lnTo>
                  <a:lnTo>
                    <a:pt x="184" y="164"/>
                  </a:lnTo>
                  <a:lnTo>
                    <a:pt x="173" y="164"/>
                  </a:lnTo>
                  <a:lnTo>
                    <a:pt x="160" y="166"/>
                  </a:lnTo>
                  <a:lnTo>
                    <a:pt x="150" y="179"/>
                  </a:lnTo>
                  <a:lnTo>
                    <a:pt x="126" y="182"/>
                  </a:lnTo>
                  <a:lnTo>
                    <a:pt x="107" y="182"/>
                  </a:lnTo>
                  <a:lnTo>
                    <a:pt x="94" y="192"/>
                  </a:lnTo>
                  <a:lnTo>
                    <a:pt x="81" y="188"/>
                  </a:lnTo>
                  <a:lnTo>
                    <a:pt x="64" y="194"/>
                  </a:lnTo>
                  <a:lnTo>
                    <a:pt x="49" y="186"/>
                  </a:lnTo>
                  <a:lnTo>
                    <a:pt x="24" y="194"/>
                  </a:lnTo>
                  <a:lnTo>
                    <a:pt x="9" y="184"/>
                  </a:lnTo>
                  <a:lnTo>
                    <a:pt x="0" y="196"/>
                  </a:lnTo>
                  <a:lnTo>
                    <a:pt x="2" y="402"/>
                  </a:lnTo>
                  <a:lnTo>
                    <a:pt x="4" y="432"/>
                  </a:lnTo>
                  <a:lnTo>
                    <a:pt x="19" y="440"/>
                  </a:lnTo>
                  <a:lnTo>
                    <a:pt x="28" y="455"/>
                  </a:lnTo>
                  <a:lnTo>
                    <a:pt x="28" y="468"/>
                  </a:lnTo>
                  <a:lnTo>
                    <a:pt x="43" y="474"/>
                  </a:lnTo>
                  <a:lnTo>
                    <a:pt x="54" y="481"/>
                  </a:lnTo>
                  <a:lnTo>
                    <a:pt x="58" y="498"/>
                  </a:lnTo>
                  <a:lnTo>
                    <a:pt x="69" y="500"/>
                  </a:lnTo>
                  <a:lnTo>
                    <a:pt x="69" y="526"/>
                  </a:lnTo>
                  <a:lnTo>
                    <a:pt x="81" y="539"/>
                  </a:lnTo>
                  <a:lnTo>
                    <a:pt x="101" y="556"/>
                  </a:lnTo>
                  <a:lnTo>
                    <a:pt x="115" y="567"/>
                  </a:lnTo>
                  <a:lnTo>
                    <a:pt x="133" y="577"/>
                  </a:lnTo>
                  <a:lnTo>
                    <a:pt x="147" y="592"/>
                  </a:lnTo>
                  <a:lnTo>
                    <a:pt x="158" y="599"/>
                  </a:lnTo>
                  <a:lnTo>
                    <a:pt x="180" y="605"/>
                  </a:lnTo>
                  <a:lnTo>
                    <a:pt x="195" y="594"/>
                  </a:lnTo>
                  <a:lnTo>
                    <a:pt x="199" y="581"/>
                  </a:lnTo>
                  <a:lnTo>
                    <a:pt x="209" y="571"/>
                  </a:lnTo>
                  <a:lnTo>
                    <a:pt x="224" y="567"/>
                  </a:lnTo>
                  <a:lnTo>
                    <a:pt x="231" y="554"/>
                  </a:lnTo>
                  <a:lnTo>
                    <a:pt x="227" y="539"/>
                  </a:lnTo>
                  <a:lnTo>
                    <a:pt x="242" y="522"/>
                  </a:lnTo>
                  <a:lnTo>
                    <a:pt x="254" y="519"/>
                  </a:lnTo>
                  <a:lnTo>
                    <a:pt x="263" y="534"/>
                  </a:lnTo>
                  <a:lnTo>
                    <a:pt x="274" y="519"/>
                  </a:lnTo>
                  <a:lnTo>
                    <a:pt x="289" y="526"/>
                  </a:lnTo>
                  <a:lnTo>
                    <a:pt x="306" y="535"/>
                  </a:lnTo>
                  <a:lnTo>
                    <a:pt x="335" y="552"/>
                  </a:lnTo>
                  <a:lnTo>
                    <a:pt x="346" y="541"/>
                  </a:lnTo>
                  <a:lnTo>
                    <a:pt x="363" y="558"/>
                  </a:lnTo>
                  <a:lnTo>
                    <a:pt x="370" y="575"/>
                  </a:lnTo>
                  <a:lnTo>
                    <a:pt x="378" y="592"/>
                  </a:lnTo>
                  <a:lnTo>
                    <a:pt x="391" y="596"/>
                  </a:lnTo>
                  <a:lnTo>
                    <a:pt x="399" y="611"/>
                  </a:lnTo>
                  <a:lnTo>
                    <a:pt x="399" y="624"/>
                  </a:lnTo>
                  <a:lnTo>
                    <a:pt x="408" y="633"/>
                  </a:lnTo>
                  <a:lnTo>
                    <a:pt x="419" y="629"/>
                  </a:lnTo>
                  <a:lnTo>
                    <a:pt x="425" y="654"/>
                  </a:lnTo>
                  <a:lnTo>
                    <a:pt x="436" y="648"/>
                  </a:lnTo>
                  <a:lnTo>
                    <a:pt x="449" y="644"/>
                  </a:lnTo>
                  <a:lnTo>
                    <a:pt x="464" y="654"/>
                  </a:lnTo>
                  <a:lnTo>
                    <a:pt x="472" y="665"/>
                  </a:lnTo>
                  <a:lnTo>
                    <a:pt x="489" y="654"/>
                  </a:lnTo>
                  <a:lnTo>
                    <a:pt x="553" y="599"/>
                  </a:lnTo>
                  <a:lnTo>
                    <a:pt x="551" y="579"/>
                  </a:lnTo>
                  <a:lnTo>
                    <a:pt x="564" y="567"/>
                  </a:lnTo>
                  <a:lnTo>
                    <a:pt x="579" y="571"/>
                  </a:lnTo>
                  <a:lnTo>
                    <a:pt x="594" y="562"/>
                  </a:lnTo>
                  <a:lnTo>
                    <a:pt x="603" y="551"/>
                  </a:lnTo>
                  <a:lnTo>
                    <a:pt x="605" y="535"/>
                  </a:lnTo>
                  <a:lnTo>
                    <a:pt x="613" y="524"/>
                  </a:lnTo>
                  <a:lnTo>
                    <a:pt x="630" y="526"/>
                  </a:lnTo>
                  <a:lnTo>
                    <a:pt x="622" y="505"/>
                  </a:lnTo>
                  <a:lnTo>
                    <a:pt x="620" y="483"/>
                  </a:lnTo>
                  <a:lnTo>
                    <a:pt x="630" y="457"/>
                  </a:lnTo>
                  <a:lnTo>
                    <a:pt x="630" y="423"/>
                  </a:lnTo>
                  <a:lnTo>
                    <a:pt x="632" y="397"/>
                  </a:lnTo>
                  <a:lnTo>
                    <a:pt x="622" y="381"/>
                  </a:lnTo>
                  <a:lnTo>
                    <a:pt x="617" y="365"/>
                  </a:lnTo>
                  <a:lnTo>
                    <a:pt x="630" y="348"/>
                  </a:lnTo>
                  <a:lnTo>
                    <a:pt x="651" y="350"/>
                  </a:lnTo>
                  <a:lnTo>
                    <a:pt x="669" y="366"/>
                  </a:lnTo>
                  <a:lnTo>
                    <a:pt x="692" y="380"/>
                  </a:lnTo>
                  <a:lnTo>
                    <a:pt x="703" y="368"/>
                  </a:lnTo>
                  <a:lnTo>
                    <a:pt x="711" y="350"/>
                  </a:lnTo>
                  <a:lnTo>
                    <a:pt x="730" y="336"/>
                  </a:lnTo>
                  <a:lnTo>
                    <a:pt x="750" y="325"/>
                  </a:lnTo>
                  <a:lnTo>
                    <a:pt x="773" y="323"/>
                  </a:lnTo>
                  <a:lnTo>
                    <a:pt x="786" y="308"/>
                  </a:lnTo>
                  <a:lnTo>
                    <a:pt x="795" y="291"/>
                  </a:lnTo>
                  <a:lnTo>
                    <a:pt x="820" y="293"/>
                  </a:lnTo>
                  <a:lnTo>
                    <a:pt x="839" y="288"/>
                  </a:lnTo>
                  <a:lnTo>
                    <a:pt x="856" y="291"/>
                  </a:lnTo>
                  <a:lnTo>
                    <a:pt x="871" y="295"/>
                  </a:lnTo>
                  <a:lnTo>
                    <a:pt x="891" y="288"/>
                  </a:lnTo>
                  <a:lnTo>
                    <a:pt x="903" y="278"/>
                  </a:lnTo>
                  <a:lnTo>
                    <a:pt x="921" y="280"/>
                  </a:lnTo>
                  <a:lnTo>
                    <a:pt x="934" y="269"/>
                  </a:lnTo>
                  <a:lnTo>
                    <a:pt x="950" y="261"/>
                  </a:lnTo>
                  <a:lnTo>
                    <a:pt x="965" y="263"/>
                  </a:lnTo>
                  <a:lnTo>
                    <a:pt x="989" y="258"/>
                  </a:lnTo>
                  <a:lnTo>
                    <a:pt x="1012" y="252"/>
                  </a:lnTo>
                  <a:lnTo>
                    <a:pt x="1019" y="243"/>
                  </a:lnTo>
                  <a:lnTo>
                    <a:pt x="1025" y="233"/>
                  </a:lnTo>
                  <a:lnTo>
                    <a:pt x="1032" y="218"/>
                  </a:lnTo>
                  <a:lnTo>
                    <a:pt x="1049" y="207"/>
                  </a:lnTo>
                  <a:lnTo>
                    <a:pt x="1060" y="192"/>
                  </a:lnTo>
                  <a:lnTo>
                    <a:pt x="1055" y="177"/>
                  </a:lnTo>
                  <a:lnTo>
                    <a:pt x="1044" y="173"/>
                  </a:lnTo>
                  <a:lnTo>
                    <a:pt x="1030" y="184"/>
                  </a:lnTo>
                  <a:lnTo>
                    <a:pt x="1017" y="179"/>
                  </a:lnTo>
                  <a:lnTo>
                    <a:pt x="1006" y="190"/>
                  </a:lnTo>
                  <a:lnTo>
                    <a:pt x="985" y="186"/>
                  </a:lnTo>
                  <a:lnTo>
                    <a:pt x="976" y="197"/>
                  </a:lnTo>
                  <a:lnTo>
                    <a:pt x="936" y="182"/>
                  </a:lnTo>
                  <a:lnTo>
                    <a:pt x="921" y="199"/>
                  </a:lnTo>
                  <a:lnTo>
                    <a:pt x="910" y="186"/>
                  </a:lnTo>
                  <a:lnTo>
                    <a:pt x="893" y="179"/>
                  </a:lnTo>
                  <a:lnTo>
                    <a:pt x="878" y="179"/>
                  </a:lnTo>
                  <a:lnTo>
                    <a:pt x="871" y="154"/>
                  </a:lnTo>
                  <a:lnTo>
                    <a:pt x="863" y="139"/>
                  </a:lnTo>
                  <a:lnTo>
                    <a:pt x="854" y="126"/>
                  </a:lnTo>
                  <a:lnTo>
                    <a:pt x="839" y="115"/>
                  </a:lnTo>
                  <a:lnTo>
                    <a:pt x="822" y="113"/>
                  </a:lnTo>
                  <a:lnTo>
                    <a:pt x="808" y="104"/>
                  </a:lnTo>
                  <a:lnTo>
                    <a:pt x="904" y="32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 dirty="0"/>
            </a:p>
          </p:txBody>
        </p:sp>
        <p:sp>
          <p:nvSpPr>
            <p:cNvPr id="34" name="Freeform 66">
              <a:extLst>
                <a:ext uri="{FF2B5EF4-FFF2-40B4-BE49-F238E27FC236}">
                  <a16:creationId xmlns:a16="http://schemas.microsoft.com/office/drawing/2014/main" id="{C8FA6A49-A4F7-D240-8A55-BE3244986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480" y="4364119"/>
              <a:ext cx="658772" cy="684508"/>
            </a:xfrm>
            <a:custGeom>
              <a:avLst/>
              <a:gdLst>
                <a:gd name="T0" fmla="*/ 267 w 844"/>
                <a:gd name="T1" fmla="*/ 590 h 926"/>
                <a:gd name="T2" fmla="*/ 314 w 844"/>
                <a:gd name="T3" fmla="*/ 607 h 926"/>
                <a:gd name="T4" fmla="*/ 336 w 844"/>
                <a:gd name="T5" fmla="*/ 661 h 926"/>
                <a:gd name="T6" fmla="*/ 385 w 844"/>
                <a:gd name="T7" fmla="*/ 682 h 926"/>
                <a:gd name="T8" fmla="*/ 459 w 844"/>
                <a:gd name="T9" fmla="*/ 701 h 926"/>
                <a:gd name="T10" fmla="*/ 515 w 844"/>
                <a:gd name="T11" fmla="*/ 712 h 926"/>
                <a:gd name="T12" fmla="*/ 521 w 844"/>
                <a:gd name="T13" fmla="*/ 738 h 926"/>
                <a:gd name="T14" fmla="*/ 532 w 844"/>
                <a:gd name="T15" fmla="*/ 796 h 926"/>
                <a:gd name="T16" fmla="*/ 543 w 844"/>
                <a:gd name="T17" fmla="*/ 838 h 926"/>
                <a:gd name="T18" fmla="*/ 545 w 844"/>
                <a:gd name="T19" fmla="*/ 872 h 926"/>
                <a:gd name="T20" fmla="*/ 583 w 844"/>
                <a:gd name="T21" fmla="*/ 877 h 926"/>
                <a:gd name="T22" fmla="*/ 609 w 844"/>
                <a:gd name="T23" fmla="*/ 858 h 926"/>
                <a:gd name="T24" fmla="*/ 634 w 844"/>
                <a:gd name="T25" fmla="*/ 892 h 926"/>
                <a:gd name="T26" fmla="*/ 675 w 844"/>
                <a:gd name="T27" fmla="*/ 879 h 926"/>
                <a:gd name="T28" fmla="*/ 696 w 844"/>
                <a:gd name="T29" fmla="*/ 905 h 926"/>
                <a:gd name="T30" fmla="*/ 754 w 844"/>
                <a:gd name="T31" fmla="*/ 913 h 926"/>
                <a:gd name="T32" fmla="*/ 769 w 844"/>
                <a:gd name="T33" fmla="*/ 860 h 926"/>
                <a:gd name="T34" fmla="*/ 728 w 844"/>
                <a:gd name="T35" fmla="*/ 819 h 926"/>
                <a:gd name="T36" fmla="*/ 726 w 844"/>
                <a:gd name="T37" fmla="*/ 763 h 926"/>
                <a:gd name="T38" fmla="*/ 699 w 844"/>
                <a:gd name="T39" fmla="*/ 714 h 926"/>
                <a:gd name="T40" fmla="*/ 624 w 844"/>
                <a:gd name="T41" fmla="*/ 680 h 926"/>
                <a:gd name="T42" fmla="*/ 588 w 844"/>
                <a:gd name="T43" fmla="*/ 436 h 926"/>
                <a:gd name="T44" fmla="*/ 660 w 844"/>
                <a:gd name="T45" fmla="*/ 425 h 926"/>
                <a:gd name="T46" fmla="*/ 726 w 844"/>
                <a:gd name="T47" fmla="*/ 393 h 926"/>
                <a:gd name="T48" fmla="*/ 792 w 844"/>
                <a:gd name="T49" fmla="*/ 396 h 926"/>
                <a:gd name="T50" fmla="*/ 844 w 844"/>
                <a:gd name="T51" fmla="*/ 398 h 926"/>
                <a:gd name="T52" fmla="*/ 833 w 844"/>
                <a:gd name="T53" fmla="*/ 344 h 926"/>
                <a:gd name="T54" fmla="*/ 824 w 844"/>
                <a:gd name="T55" fmla="*/ 302 h 926"/>
                <a:gd name="T56" fmla="*/ 762 w 844"/>
                <a:gd name="T57" fmla="*/ 293 h 926"/>
                <a:gd name="T58" fmla="*/ 713 w 844"/>
                <a:gd name="T59" fmla="*/ 276 h 926"/>
                <a:gd name="T60" fmla="*/ 664 w 844"/>
                <a:gd name="T61" fmla="*/ 274 h 926"/>
                <a:gd name="T62" fmla="*/ 628 w 844"/>
                <a:gd name="T63" fmla="*/ 98 h 926"/>
                <a:gd name="T64" fmla="*/ 564 w 844"/>
                <a:gd name="T65" fmla="*/ 75 h 926"/>
                <a:gd name="T66" fmla="*/ 553 w 844"/>
                <a:gd name="T67" fmla="*/ 32 h 926"/>
                <a:gd name="T68" fmla="*/ 517 w 844"/>
                <a:gd name="T69" fmla="*/ 25 h 926"/>
                <a:gd name="T70" fmla="*/ 449 w 844"/>
                <a:gd name="T71" fmla="*/ 47 h 926"/>
                <a:gd name="T72" fmla="*/ 384 w 844"/>
                <a:gd name="T73" fmla="*/ 58 h 926"/>
                <a:gd name="T74" fmla="*/ 314 w 844"/>
                <a:gd name="T75" fmla="*/ 75 h 926"/>
                <a:gd name="T76" fmla="*/ 239 w 844"/>
                <a:gd name="T77" fmla="*/ 117 h 926"/>
                <a:gd name="T78" fmla="*/ 179 w 844"/>
                <a:gd name="T79" fmla="*/ 117 h 926"/>
                <a:gd name="T80" fmla="*/ 160 w 844"/>
                <a:gd name="T81" fmla="*/ 164 h 926"/>
                <a:gd name="T82" fmla="*/ 150 w 844"/>
                <a:gd name="T83" fmla="*/ 272 h 926"/>
                <a:gd name="T84" fmla="*/ 131 w 844"/>
                <a:gd name="T85" fmla="*/ 318 h 926"/>
                <a:gd name="T86" fmla="*/ 79 w 844"/>
                <a:gd name="T87" fmla="*/ 346 h 926"/>
                <a:gd name="T88" fmla="*/ 13 w 844"/>
                <a:gd name="T89" fmla="*/ 434 h 926"/>
                <a:gd name="T90" fmla="*/ 41 w 844"/>
                <a:gd name="T91" fmla="*/ 473 h 926"/>
                <a:gd name="T92" fmla="*/ 69 w 844"/>
                <a:gd name="T93" fmla="*/ 517 h 926"/>
                <a:gd name="T94" fmla="*/ 107 w 844"/>
                <a:gd name="T95" fmla="*/ 539 h 926"/>
                <a:gd name="T96" fmla="*/ 156 w 844"/>
                <a:gd name="T97" fmla="*/ 560 h 926"/>
                <a:gd name="T98" fmla="*/ 194 w 844"/>
                <a:gd name="T99" fmla="*/ 56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4" h="926">
                  <a:moveTo>
                    <a:pt x="226" y="586"/>
                  </a:moveTo>
                  <a:lnTo>
                    <a:pt x="246" y="582"/>
                  </a:lnTo>
                  <a:lnTo>
                    <a:pt x="259" y="577"/>
                  </a:lnTo>
                  <a:lnTo>
                    <a:pt x="267" y="590"/>
                  </a:lnTo>
                  <a:lnTo>
                    <a:pt x="269" y="601"/>
                  </a:lnTo>
                  <a:lnTo>
                    <a:pt x="288" y="607"/>
                  </a:lnTo>
                  <a:lnTo>
                    <a:pt x="301" y="612"/>
                  </a:lnTo>
                  <a:lnTo>
                    <a:pt x="314" y="607"/>
                  </a:lnTo>
                  <a:lnTo>
                    <a:pt x="329" y="624"/>
                  </a:lnTo>
                  <a:lnTo>
                    <a:pt x="338" y="633"/>
                  </a:lnTo>
                  <a:lnTo>
                    <a:pt x="320" y="646"/>
                  </a:lnTo>
                  <a:lnTo>
                    <a:pt x="336" y="661"/>
                  </a:lnTo>
                  <a:lnTo>
                    <a:pt x="346" y="669"/>
                  </a:lnTo>
                  <a:lnTo>
                    <a:pt x="348" y="687"/>
                  </a:lnTo>
                  <a:lnTo>
                    <a:pt x="374" y="695"/>
                  </a:lnTo>
                  <a:lnTo>
                    <a:pt x="385" y="682"/>
                  </a:lnTo>
                  <a:lnTo>
                    <a:pt x="410" y="695"/>
                  </a:lnTo>
                  <a:lnTo>
                    <a:pt x="421" y="689"/>
                  </a:lnTo>
                  <a:lnTo>
                    <a:pt x="429" y="697"/>
                  </a:lnTo>
                  <a:lnTo>
                    <a:pt x="459" y="701"/>
                  </a:lnTo>
                  <a:lnTo>
                    <a:pt x="472" y="718"/>
                  </a:lnTo>
                  <a:lnTo>
                    <a:pt x="489" y="725"/>
                  </a:lnTo>
                  <a:lnTo>
                    <a:pt x="506" y="729"/>
                  </a:lnTo>
                  <a:lnTo>
                    <a:pt x="515" y="712"/>
                  </a:lnTo>
                  <a:lnTo>
                    <a:pt x="530" y="712"/>
                  </a:lnTo>
                  <a:lnTo>
                    <a:pt x="543" y="718"/>
                  </a:lnTo>
                  <a:lnTo>
                    <a:pt x="534" y="729"/>
                  </a:lnTo>
                  <a:lnTo>
                    <a:pt x="521" y="738"/>
                  </a:lnTo>
                  <a:lnTo>
                    <a:pt x="515" y="757"/>
                  </a:lnTo>
                  <a:lnTo>
                    <a:pt x="532" y="757"/>
                  </a:lnTo>
                  <a:lnTo>
                    <a:pt x="534" y="778"/>
                  </a:lnTo>
                  <a:lnTo>
                    <a:pt x="532" y="796"/>
                  </a:lnTo>
                  <a:lnTo>
                    <a:pt x="521" y="800"/>
                  </a:lnTo>
                  <a:lnTo>
                    <a:pt x="521" y="813"/>
                  </a:lnTo>
                  <a:lnTo>
                    <a:pt x="530" y="826"/>
                  </a:lnTo>
                  <a:lnTo>
                    <a:pt x="543" y="838"/>
                  </a:lnTo>
                  <a:lnTo>
                    <a:pt x="534" y="855"/>
                  </a:lnTo>
                  <a:lnTo>
                    <a:pt x="521" y="860"/>
                  </a:lnTo>
                  <a:lnTo>
                    <a:pt x="526" y="873"/>
                  </a:lnTo>
                  <a:lnTo>
                    <a:pt x="545" y="872"/>
                  </a:lnTo>
                  <a:lnTo>
                    <a:pt x="549" y="888"/>
                  </a:lnTo>
                  <a:lnTo>
                    <a:pt x="564" y="900"/>
                  </a:lnTo>
                  <a:lnTo>
                    <a:pt x="575" y="888"/>
                  </a:lnTo>
                  <a:lnTo>
                    <a:pt x="583" y="877"/>
                  </a:lnTo>
                  <a:lnTo>
                    <a:pt x="564" y="872"/>
                  </a:lnTo>
                  <a:lnTo>
                    <a:pt x="575" y="860"/>
                  </a:lnTo>
                  <a:lnTo>
                    <a:pt x="594" y="862"/>
                  </a:lnTo>
                  <a:lnTo>
                    <a:pt x="609" y="858"/>
                  </a:lnTo>
                  <a:lnTo>
                    <a:pt x="628" y="856"/>
                  </a:lnTo>
                  <a:lnTo>
                    <a:pt x="620" y="870"/>
                  </a:lnTo>
                  <a:lnTo>
                    <a:pt x="619" y="887"/>
                  </a:lnTo>
                  <a:lnTo>
                    <a:pt x="634" y="892"/>
                  </a:lnTo>
                  <a:lnTo>
                    <a:pt x="647" y="887"/>
                  </a:lnTo>
                  <a:lnTo>
                    <a:pt x="652" y="875"/>
                  </a:lnTo>
                  <a:lnTo>
                    <a:pt x="671" y="892"/>
                  </a:lnTo>
                  <a:lnTo>
                    <a:pt x="675" y="879"/>
                  </a:lnTo>
                  <a:lnTo>
                    <a:pt x="684" y="870"/>
                  </a:lnTo>
                  <a:lnTo>
                    <a:pt x="698" y="881"/>
                  </a:lnTo>
                  <a:lnTo>
                    <a:pt x="703" y="896"/>
                  </a:lnTo>
                  <a:lnTo>
                    <a:pt x="696" y="905"/>
                  </a:lnTo>
                  <a:lnTo>
                    <a:pt x="705" y="926"/>
                  </a:lnTo>
                  <a:lnTo>
                    <a:pt x="724" y="907"/>
                  </a:lnTo>
                  <a:lnTo>
                    <a:pt x="739" y="917"/>
                  </a:lnTo>
                  <a:lnTo>
                    <a:pt x="754" y="913"/>
                  </a:lnTo>
                  <a:lnTo>
                    <a:pt x="758" y="892"/>
                  </a:lnTo>
                  <a:lnTo>
                    <a:pt x="760" y="883"/>
                  </a:lnTo>
                  <a:lnTo>
                    <a:pt x="767" y="873"/>
                  </a:lnTo>
                  <a:lnTo>
                    <a:pt x="769" y="860"/>
                  </a:lnTo>
                  <a:lnTo>
                    <a:pt x="756" y="849"/>
                  </a:lnTo>
                  <a:lnTo>
                    <a:pt x="737" y="841"/>
                  </a:lnTo>
                  <a:lnTo>
                    <a:pt x="743" y="830"/>
                  </a:lnTo>
                  <a:lnTo>
                    <a:pt x="728" y="819"/>
                  </a:lnTo>
                  <a:lnTo>
                    <a:pt x="716" y="802"/>
                  </a:lnTo>
                  <a:lnTo>
                    <a:pt x="709" y="785"/>
                  </a:lnTo>
                  <a:lnTo>
                    <a:pt x="716" y="778"/>
                  </a:lnTo>
                  <a:lnTo>
                    <a:pt x="726" y="763"/>
                  </a:lnTo>
                  <a:lnTo>
                    <a:pt x="716" y="757"/>
                  </a:lnTo>
                  <a:lnTo>
                    <a:pt x="714" y="740"/>
                  </a:lnTo>
                  <a:lnTo>
                    <a:pt x="716" y="721"/>
                  </a:lnTo>
                  <a:lnTo>
                    <a:pt x="699" y="714"/>
                  </a:lnTo>
                  <a:lnTo>
                    <a:pt x="681" y="704"/>
                  </a:lnTo>
                  <a:lnTo>
                    <a:pt x="664" y="693"/>
                  </a:lnTo>
                  <a:lnTo>
                    <a:pt x="647" y="684"/>
                  </a:lnTo>
                  <a:lnTo>
                    <a:pt x="624" y="680"/>
                  </a:lnTo>
                  <a:lnTo>
                    <a:pt x="605" y="665"/>
                  </a:lnTo>
                  <a:lnTo>
                    <a:pt x="594" y="644"/>
                  </a:lnTo>
                  <a:lnTo>
                    <a:pt x="588" y="625"/>
                  </a:lnTo>
                  <a:lnTo>
                    <a:pt x="588" y="436"/>
                  </a:lnTo>
                  <a:lnTo>
                    <a:pt x="611" y="432"/>
                  </a:lnTo>
                  <a:lnTo>
                    <a:pt x="620" y="423"/>
                  </a:lnTo>
                  <a:lnTo>
                    <a:pt x="641" y="426"/>
                  </a:lnTo>
                  <a:lnTo>
                    <a:pt x="660" y="425"/>
                  </a:lnTo>
                  <a:lnTo>
                    <a:pt x="675" y="413"/>
                  </a:lnTo>
                  <a:lnTo>
                    <a:pt x="688" y="400"/>
                  </a:lnTo>
                  <a:lnTo>
                    <a:pt x="703" y="408"/>
                  </a:lnTo>
                  <a:lnTo>
                    <a:pt x="726" y="393"/>
                  </a:lnTo>
                  <a:lnTo>
                    <a:pt x="733" y="383"/>
                  </a:lnTo>
                  <a:lnTo>
                    <a:pt x="746" y="385"/>
                  </a:lnTo>
                  <a:lnTo>
                    <a:pt x="767" y="396"/>
                  </a:lnTo>
                  <a:lnTo>
                    <a:pt x="792" y="396"/>
                  </a:lnTo>
                  <a:lnTo>
                    <a:pt x="799" y="406"/>
                  </a:lnTo>
                  <a:lnTo>
                    <a:pt x="812" y="411"/>
                  </a:lnTo>
                  <a:lnTo>
                    <a:pt x="824" y="398"/>
                  </a:lnTo>
                  <a:lnTo>
                    <a:pt x="844" y="398"/>
                  </a:lnTo>
                  <a:lnTo>
                    <a:pt x="837" y="381"/>
                  </a:lnTo>
                  <a:lnTo>
                    <a:pt x="825" y="372"/>
                  </a:lnTo>
                  <a:lnTo>
                    <a:pt x="837" y="361"/>
                  </a:lnTo>
                  <a:lnTo>
                    <a:pt x="833" y="344"/>
                  </a:lnTo>
                  <a:lnTo>
                    <a:pt x="844" y="338"/>
                  </a:lnTo>
                  <a:lnTo>
                    <a:pt x="827" y="329"/>
                  </a:lnTo>
                  <a:lnTo>
                    <a:pt x="831" y="314"/>
                  </a:lnTo>
                  <a:lnTo>
                    <a:pt x="824" y="302"/>
                  </a:lnTo>
                  <a:lnTo>
                    <a:pt x="809" y="287"/>
                  </a:lnTo>
                  <a:lnTo>
                    <a:pt x="790" y="286"/>
                  </a:lnTo>
                  <a:lnTo>
                    <a:pt x="771" y="276"/>
                  </a:lnTo>
                  <a:lnTo>
                    <a:pt x="762" y="293"/>
                  </a:lnTo>
                  <a:lnTo>
                    <a:pt x="745" y="278"/>
                  </a:lnTo>
                  <a:lnTo>
                    <a:pt x="733" y="289"/>
                  </a:lnTo>
                  <a:lnTo>
                    <a:pt x="718" y="287"/>
                  </a:lnTo>
                  <a:lnTo>
                    <a:pt x="713" y="276"/>
                  </a:lnTo>
                  <a:lnTo>
                    <a:pt x="696" y="274"/>
                  </a:lnTo>
                  <a:lnTo>
                    <a:pt x="683" y="284"/>
                  </a:lnTo>
                  <a:lnTo>
                    <a:pt x="673" y="272"/>
                  </a:lnTo>
                  <a:lnTo>
                    <a:pt x="664" y="274"/>
                  </a:lnTo>
                  <a:lnTo>
                    <a:pt x="652" y="286"/>
                  </a:lnTo>
                  <a:lnTo>
                    <a:pt x="639" y="287"/>
                  </a:lnTo>
                  <a:lnTo>
                    <a:pt x="639" y="107"/>
                  </a:lnTo>
                  <a:lnTo>
                    <a:pt x="628" y="98"/>
                  </a:lnTo>
                  <a:lnTo>
                    <a:pt x="617" y="92"/>
                  </a:lnTo>
                  <a:lnTo>
                    <a:pt x="594" y="96"/>
                  </a:lnTo>
                  <a:lnTo>
                    <a:pt x="577" y="92"/>
                  </a:lnTo>
                  <a:lnTo>
                    <a:pt x="564" y="75"/>
                  </a:lnTo>
                  <a:lnTo>
                    <a:pt x="553" y="62"/>
                  </a:lnTo>
                  <a:lnTo>
                    <a:pt x="538" y="55"/>
                  </a:lnTo>
                  <a:lnTo>
                    <a:pt x="540" y="40"/>
                  </a:lnTo>
                  <a:lnTo>
                    <a:pt x="553" y="32"/>
                  </a:lnTo>
                  <a:lnTo>
                    <a:pt x="553" y="17"/>
                  </a:lnTo>
                  <a:lnTo>
                    <a:pt x="553" y="0"/>
                  </a:lnTo>
                  <a:lnTo>
                    <a:pt x="540" y="19"/>
                  </a:lnTo>
                  <a:lnTo>
                    <a:pt x="517" y="25"/>
                  </a:lnTo>
                  <a:lnTo>
                    <a:pt x="493" y="30"/>
                  </a:lnTo>
                  <a:lnTo>
                    <a:pt x="478" y="28"/>
                  </a:lnTo>
                  <a:lnTo>
                    <a:pt x="462" y="36"/>
                  </a:lnTo>
                  <a:lnTo>
                    <a:pt x="449" y="47"/>
                  </a:lnTo>
                  <a:lnTo>
                    <a:pt x="431" y="45"/>
                  </a:lnTo>
                  <a:lnTo>
                    <a:pt x="419" y="55"/>
                  </a:lnTo>
                  <a:lnTo>
                    <a:pt x="399" y="62"/>
                  </a:lnTo>
                  <a:lnTo>
                    <a:pt x="384" y="58"/>
                  </a:lnTo>
                  <a:lnTo>
                    <a:pt x="367" y="55"/>
                  </a:lnTo>
                  <a:lnTo>
                    <a:pt x="348" y="60"/>
                  </a:lnTo>
                  <a:lnTo>
                    <a:pt x="323" y="58"/>
                  </a:lnTo>
                  <a:lnTo>
                    <a:pt x="314" y="75"/>
                  </a:lnTo>
                  <a:lnTo>
                    <a:pt x="301" y="90"/>
                  </a:lnTo>
                  <a:lnTo>
                    <a:pt x="278" y="92"/>
                  </a:lnTo>
                  <a:lnTo>
                    <a:pt x="258" y="103"/>
                  </a:lnTo>
                  <a:lnTo>
                    <a:pt x="239" y="117"/>
                  </a:lnTo>
                  <a:lnTo>
                    <a:pt x="231" y="135"/>
                  </a:lnTo>
                  <a:lnTo>
                    <a:pt x="220" y="147"/>
                  </a:lnTo>
                  <a:lnTo>
                    <a:pt x="197" y="133"/>
                  </a:lnTo>
                  <a:lnTo>
                    <a:pt x="179" y="117"/>
                  </a:lnTo>
                  <a:lnTo>
                    <a:pt x="158" y="115"/>
                  </a:lnTo>
                  <a:lnTo>
                    <a:pt x="145" y="132"/>
                  </a:lnTo>
                  <a:lnTo>
                    <a:pt x="150" y="148"/>
                  </a:lnTo>
                  <a:lnTo>
                    <a:pt x="160" y="164"/>
                  </a:lnTo>
                  <a:lnTo>
                    <a:pt x="158" y="190"/>
                  </a:lnTo>
                  <a:lnTo>
                    <a:pt x="158" y="224"/>
                  </a:lnTo>
                  <a:lnTo>
                    <a:pt x="148" y="250"/>
                  </a:lnTo>
                  <a:lnTo>
                    <a:pt x="150" y="272"/>
                  </a:lnTo>
                  <a:lnTo>
                    <a:pt x="158" y="293"/>
                  </a:lnTo>
                  <a:lnTo>
                    <a:pt x="141" y="291"/>
                  </a:lnTo>
                  <a:lnTo>
                    <a:pt x="133" y="302"/>
                  </a:lnTo>
                  <a:lnTo>
                    <a:pt x="131" y="318"/>
                  </a:lnTo>
                  <a:lnTo>
                    <a:pt x="122" y="329"/>
                  </a:lnTo>
                  <a:lnTo>
                    <a:pt x="107" y="338"/>
                  </a:lnTo>
                  <a:lnTo>
                    <a:pt x="92" y="334"/>
                  </a:lnTo>
                  <a:lnTo>
                    <a:pt x="79" y="346"/>
                  </a:lnTo>
                  <a:lnTo>
                    <a:pt x="81" y="366"/>
                  </a:lnTo>
                  <a:lnTo>
                    <a:pt x="17" y="421"/>
                  </a:lnTo>
                  <a:lnTo>
                    <a:pt x="0" y="432"/>
                  </a:lnTo>
                  <a:lnTo>
                    <a:pt x="13" y="434"/>
                  </a:lnTo>
                  <a:lnTo>
                    <a:pt x="15" y="451"/>
                  </a:lnTo>
                  <a:lnTo>
                    <a:pt x="24" y="460"/>
                  </a:lnTo>
                  <a:lnTo>
                    <a:pt x="34" y="456"/>
                  </a:lnTo>
                  <a:lnTo>
                    <a:pt x="41" y="473"/>
                  </a:lnTo>
                  <a:lnTo>
                    <a:pt x="43" y="488"/>
                  </a:lnTo>
                  <a:lnTo>
                    <a:pt x="56" y="485"/>
                  </a:lnTo>
                  <a:lnTo>
                    <a:pt x="64" y="500"/>
                  </a:lnTo>
                  <a:lnTo>
                    <a:pt x="69" y="517"/>
                  </a:lnTo>
                  <a:lnTo>
                    <a:pt x="81" y="513"/>
                  </a:lnTo>
                  <a:lnTo>
                    <a:pt x="90" y="526"/>
                  </a:lnTo>
                  <a:lnTo>
                    <a:pt x="100" y="528"/>
                  </a:lnTo>
                  <a:lnTo>
                    <a:pt x="107" y="539"/>
                  </a:lnTo>
                  <a:lnTo>
                    <a:pt x="118" y="550"/>
                  </a:lnTo>
                  <a:lnTo>
                    <a:pt x="131" y="556"/>
                  </a:lnTo>
                  <a:lnTo>
                    <a:pt x="143" y="556"/>
                  </a:lnTo>
                  <a:lnTo>
                    <a:pt x="156" y="560"/>
                  </a:lnTo>
                  <a:lnTo>
                    <a:pt x="162" y="567"/>
                  </a:lnTo>
                  <a:lnTo>
                    <a:pt x="175" y="560"/>
                  </a:lnTo>
                  <a:lnTo>
                    <a:pt x="182" y="567"/>
                  </a:lnTo>
                  <a:lnTo>
                    <a:pt x="194" y="560"/>
                  </a:lnTo>
                  <a:lnTo>
                    <a:pt x="207" y="564"/>
                  </a:lnTo>
                  <a:lnTo>
                    <a:pt x="214" y="573"/>
                  </a:lnTo>
                  <a:lnTo>
                    <a:pt x="226" y="586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35" name="Freeform 67">
              <a:extLst>
                <a:ext uri="{FF2B5EF4-FFF2-40B4-BE49-F238E27FC236}">
                  <a16:creationId xmlns:a16="http://schemas.microsoft.com/office/drawing/2014/main" id="{E7AFB93C-B3C9-5748-974F-122C6E53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205" y="4787686"/>
              <a:ext cx="1125532" cy="860441"/>
            </a:xfrm>
            <a:custGeom>
              <a:avLst/>
              <a:gdLst>
                <a:gd name="T0" fmla="*/ 197 w 1442"/>
                <a:gd name="T1" fmla="*/ 178 h 1164"/>
                <a:gd name="T2" fmla="*/ 248 w 1442"/>
                <a:gd name="T3" fmla="*/ 203 h 1164"/>
                <a:gd name="T4" fmla="*/ 327 w 1442"/>
                <a:gd name="T5" fmla="*/ 218 h 1164"/>
                <a:gd name="T6" fmla="*/ 408 w 1442"/>
                <a:gd name="T7" fmla="*/ 208 h 1164"/>
                <a:gd name="T8" fmla="*/ 480 w 1442"/>
                <a:gd name="T9" fmla="*/ 216 h 1164"/>
                <a:gd name="T10" fmla="*/ 555 w 1442"/>
                <a:gd name="T11" fmla="*/ 212 h 1164"/>
                <a:gd name="T12" fmla="*/ 624 w 1442"/>
                <a:gd name="T13" fmla="*/ 206 h 1164"/>
                <a:gd name="T14" fmla="*/ 675 w 1442"/>
                <a:gd name="T15" fmla="*/ 137 h 1164"/>
                <a:gd name="T16" fmla="*/ 750 w 1442"/>
                <a:gd name="T17" fmla="*/ 113 h 1164"/>
                <a:gd name="T18" fmla="*/ 797 w 1442"/>
                <a:gd name="T19" fmla="*/ 41 h 1164"/>
                <a:gd name="T20" fmla="*/ 878 w 1442"/>
                <a:gd name="T21" fmla="*/ 0 h 1164"/>
                <a:gd name="T22" fmla="*/ 933 w 1442"/>
                <a:gd name="T23" fmla="*/ 28 h 1164"/>
                <a:gd name="T24" fmla="*/ 1002 w 1442"/>
                <a:gd name="T25" fmla="*/ 60 h 1164"/>
                <a:gd name="T26" fmla="*/ 1038 w 1442"/>
                <a:gd name="T27" fmla="*/ 122 h 1164"/>
                <a:gd name="T28" fmla="*/ 1123 w 1442"/>
                <a:gd name="T29" fmla="*/ 128 h 1164"/>
                <a:gd name="T30" fmla="*/ 1194 w 1442"/>
                <a:gd name="T31" fmla="*/ 139 h 1164"/>
                <a:gd name="T32" fmla="*/ 1196 w 1442"/>
                <a:gd name="T33" fmla="*/ 184 h 1164"/>
                <a:gd name="T34" fmla="*/ 1194 w 1442"/>
                <a:gd name="T35" fmla="*/ 253 h 1164"/>
                <a:gd name="T36" fmla="*/ 1209 w 1442"/>
                <a:gd name="T37" fmla="*/ 299 h 1164"/>
                <a:gd name="T38" fmla="*/ 1228 w 1442"/>
                <a:gd name="T39" fmla="*/ 299 h 1164"/>
                <a:gd name="T40" fmla="*/ 1284 w 1442"/>
                <a:gd name="T41" fmla="*/ 297 h 1164"/>
                <a:gd name="T42" fmla="*/ 1335 w 1442"/>
                <a:gd name="T43" fmla="*/ 319 h 1164"/>
                <a:gd name="T44" fmla="*/ 1360 w 1442"/>
                <a:gd name="T45" fmla="*/ 332 h 1164"/>
                <a:gd name="T46" fmla="*/ 1422 w 1442"/>
                <a:gd name="T47" fmla="*/ 319 h 1164"/>
                <a:gd name="T48" fmla="*/ 1431 w 1442"/>
                <a:gd name="T49" fmla="*/ 362 h 1164"/>
                <a:gd name="T50" fmla="*/ 1292 w 1442"/>
                <a:gd name="T51" fmla="*/ 1164 h 1164"/>
                <a:gd name="T52" fmla="*/ 1254 w 1442"/>
                <a:gd name="T53" fmla="*/ 1097 h 1164"/>
                <a:gd name="T54" fmla="*/ 1196 w 1442"/>
                <a:gd name="T55" fmla="*/ 1048 h 1164"/>
                <a:gd name="T56" fmla="*/ 1111 w 1442"/>
                <a:gd name="T57" fmla="*/ 1063 h 1164"/>
                <a:gd name="T58" fmla="*/ 1228 w 1442"/>
                <a:gd name="T59" fmla="*/ 760 h 1164"/>
                <a:gd name="T60" fmla="*/ 1185 w 1442"/>
                <a:gd name="T61" fmla="*/ 727 h 1164"/>
                <a:gd name="T62" fmla="*/ 1147 w 1442"/>
                <a:gd name="T63" fmla="*/ 695 h 1164"/>
                <a:gd name="T64" fmla="*/ 1096 w 1442"/>
                <a:gd name="T65" fmla="*/ 687 h 1164"/>
                <a:gd name="T66" fmla="*/ 1040 w 1442"/>
                <a:gd name="T67" fmla="*/ 650 h 1164"/>
                <a:gd name="T68" fmla="*/ 972 w 1442"/>
                <a:gd name="T69" fmla="*/ 655 h 1164"/>
                <a:gd name="T70" fmla="*/ 918 w 1442"/>
                <a:gd name="T71" fmla="*/ 682 h 1164"/>
                <a:gd name="T72" fmla="*/ 854 w 1442"/>
                <a:gd name="T73" fmla="*/ 687 h 1164"/>
                <a:gd name="T74" fmla="*/ 784 w 1442"/>
                <a:gd name="T75" fmla="*/ 633 h 1164"/>
                <a:gd name="T76" fmla="*/ 733 w 1442"/>
                <a:gd name="T77" fmla="*/ 680 h 1164"/>
                <a:gd name="T78" fmla="*/ 664 w 1442"/>
                <a:gd name="T79" fmla="*/ 721 h 1164"/>
                <a:gd name="T80" fmla="*/ 579 w 1442"/>
                <a:gd name="T81" fmla="*/ 717 h 1164"/>
                <a:gd name="T82" fmla="*/ 512 w 1442"/>
                <a:gd name="T83" fmla="*/ 734 h 1164"/>
                <a:gd name="T84" fmla="*/ 434 w 1442"/>
                <a:gd name="T85" fmla="*/ 723 h 1164"/>
                <a:gd name="T86" fmla="*/ 376 w 1442"/>
                <a:gd name="T87" fmla="*/ 693 h 1164"/>
                <a:gd name="T88" fmla="*/ 387 w 1442"/>
                <a:gd name="T89" fmla="*/ 637 h 1164"/>
                <a:gd name="T90" fmla="*/ 372 w 1442"/>
                <a:gd name="T91" fmla="*/ 580 h 1164"/>
                <a:gd name="T92" fmla="*/ 337 w 1442"/>
                <a:gd name="T93" fmla="*/ 560 h 1164"/>
                <a:gd name="T94" fmla="*/ 271 w 1442"/>
                <a:gd name="T95" fmla="*/ 548 h 1164"/>
                <a:gd name="T96" fmla="*/ 275 w 1442"/>
                <a:gd name="T97" fmla="*/ 488 h 1164"/>
                <a:gd name="T98" fmla="*/ 239 w 1442"/>
                <a:gd name="T99" fmla="*/ 437 h 1164"/>
                <a:gd name="T100" fmla="*/ 145 w 1442"/>
                <a:gd name="T101" fmla="*/ 392 h 1164"/>
                <a:gd name="T102" fmla="*/ 81 w 1442"/>
                <a:gd name="T103" fmla="*/ 359 h 1164"/>
                <a:gd name="T104" fmla="*/ 30 w 1442"/>
                <a:gd name="T105" fmla="*/ 321 h 1164"/>
                <a:gd name="T106" fmla="*/ 15 w 1442"/>
                <a:gd name="T107" fmla="*/ 265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2" h="1164">
                  <a:moveTo>
                    <a:pt x="0" y="227"/>
                  </a:moveTo>
                  <a:lnTo>
                    <a:pt x="149" y="176"/>
                  </a:lnTo>
                  <a:lnTo>
                    <a:pt x="169" y="182"/>
                  </a:lnTo>
                  <a:lnTo>
                    <a:pt x="182" y="173"/>
                  </a:lnTo>
                  <a:lnTo>
                    <a:pt x="197" y="178"/>
                  </a:lnTo>
                  <a:lnTo>
                    <a:pt x="212" y="178"/>
                  </a:lnTo>
                  <a:lnTo>
                    <a:pt x="212" y="190"/>
                  </a:lnTo>
                  <a:lnTo>
                    <a:pt x="233" y="190"/>
                  </a:lnTo>
                  <a:lnTo>
                    <a:pt x="235" y="208"/>
                  </a:lnTo>
                  <a:lnTo>
                    <a:pt x="248" y="203"/>
                  </a:lnTo>
                  <a:lnTo>
                    <a:pt x="261" y="212"/>
                  </a:lnTo>
                  <a:lnTo>
                    <a:pt x="278" y="208"/>
                  </a:lnTo>
                  <a:lnTo>
                    <a:pt x="297" y="203"/>
                  </a:lnTo>
                  <a:lnTo>
                    <a:pt x="310" y="210"/>
                  </a:lnTo>
                  <a:lnTo>
                    <a:pt x="327" y="218"/>
                  </a:lnTo>
                  <a:lnTo>
                    <a:pt x="350" y="231"/>
                  </a:lnTo>
                  <a:lnTo>
                    <a:pt x="372" y="227"/>
                  </a:lnTo>
                  <a:lnTo>
                    <a:pt x="382" y="214"/>
                  </a:lnTo>
                  <a:lnTo>
                    <a:pt x="391" y="203"/>
                  </a:lnTo>
                  <a:lnTo>
                    <a:pt x="408" y="208"/>
                  </a:lnTo>
                  <a:lnTo>
                    <a:pt x="423" y="223"/>
                  </a:lnTo>
                  <a:lnTo>
                    <a:pt x="440" y="229"/>
                  </a:lnTo>
                  <a:lnTo>
                    <a:pt x="455" y="225"/>
                  </a:lnTo>
                  <a:lnTo>
                    <a:pt x="465" y="212"/>
                  </a:lnTo>
                  <a:lnTo>
                    <a:pt x="480" y="216"/>
                  </a:lnTo>
                  <a:lnTo>
                    <a:pt x="498" y="229"/>
                  </a:lnTo>
                  <a:lnTo>
                    <a:pt x="515" y="244"/>
                  </a:lnTo>
                  <a:lnTo>
                    <a:pt x="532" y="246"/>
                  </a:lnTo>
                  <a:lnTo>
                    <a:pt x="543" y="231"/>
                  </a:lnTo>
                  <a:lnTo>
                    <a:pt x="555" y="212"/>
                  </a:lnTo>
                  <a:lnTo>
                    <a:pt x="568" y="206"/>
                  </a:lnTo>
                  <a:lnTo>
                    <a:pt x="579" y="222"/>
                  </a:lnTo>
                  <a:lnTo>
                    <a:pt x="594" y="227"/>
                  </a:lnTo>
                  <a:lnTo>
                    <a:pt x="609" y="227"/>
                  </a:lnTo>
                  <a:lnTo>
                    <a:pt x="624" y="206"/>
                  </a:lnTo>
                  <a:lnTo>
                    <a:pt x="634" y="190"/>
                  </a:lnTo>
                  <a:lnTo>
                    <a:pt x="636" y="171"/>
                  </a:lnTo>
                  <a:lnTo>
                    <a:pt x="643" y="152"/>
                  </a:lnTo>
                  <a:lnTo>
                    <a:pt x="660" y="143"/>
                  </a:lnTo>
                  <a:lnTo>
                    <a:pt x="675" y="137"/>
                  </a:lnTo>
                  <a:lnTo>
                    <a:pt x="679" y="118"/>
                  </a:lnTo>
                  <a:lnTo>
                    <a:pt x="688" y="109"/>
                  </a:lnTo>
                  <a:lnTo>
                    <a:pt x="711" y="116"/>
                  </a:lnTo>
                  <a:lnTo>
                    <a:pt x="730" y="120"/>
                  </a:lnTo>
                  <a:lnTo>
                    <a:pt x="750" y="113"/>
                  </a:lnTo>
                  <a:lnTo>
                    <a:pt x="758" y="90"/>
                  </a:lnTo>
                  <a:lnTo>
                    <a:pt x="764" y="73"/>
                  </a:lnTo>
                  <a:lnTo>
                    <a:pt x="777" y="66"/>
                  </a:lnTo>
                  <a:lnTo>
                    <a:pt x="790" y="56"/>
                  </a:lnTo>
                  <a:lnTo>
                    <a:pt x="797" y="41"/>
                  </a:lnTo>
                  <a:lnTo>
                    <a:pt x="803" y="34"/>
                  </a:lnTo>
                  <a:lnTo>
                    <a:pt x="826" y="28"/>
                  </a:lnTo>
                  <a:lnTo>
                    <a:pt x="858" y="26"/>
                  </a:lnTo>
                  <a:lnTo>
                    <a:pt x="874" y="19"/>
                  </a:lnTo>
                  <a:lnTo>
                    <a:pt x="878" y="0"/>
                  </a:lnTo>
                  <a:lnTo>
                    <a:pt x="890" y="13"/>
                  </a:lnTo>
                  <a:lnTo>
                    <a:pt x="910" y="9"/>
                  </a:lnTo>
                  <a:lnTo>
                    <a:pt x="923" y="4"/>
                  </a:lnTo>
                  <a:lnTo>
                    <a:pt x="931" y="17"/>
                  </a:lnTo>
                  <a:lnTo>
                    <a:pt x="933" y="28"/>
                  </a:lnTo>
                  <a:lnTo>
                    <a:pt x="952" y="34"/>
                  </a:lnTo>
                  <a:lnTo>
                    <a:pt x="965" y="39"/>
                  </a:lnTo>
                  <a:lnTo>
                    <a:pt x="978" y="34"/>
                  </a:lnTo>
                  <a:lnTo>
                    <a:pt x="993" y="51"/>
                  </a:lnTo>
                  <a:lnTo>
                    <a:pt x="1002" y="60"/>
                  </a:lnTo>
                  <a:lnTo>
                    <a:pt x="984" y="73"/>
                  </a:lnTo>
                  <a:lnTo>
                    <a:pt x="1000" y="88"/>
                  </a:lnTo>
                  <a:lnTo>
                    <a:pt x="1010" y="96"/>
                  </a:lnTo>
                  <a:lnTo>
                    <a:pt x="1012" y="114"/>
                  </a:lnTo>
                  <a:lnTo>
                    <a:pt x="1038" y="122"/>
                  </a:lnTo>
                  <a:lnTo>
                    <a:pt x="1049" y="109"/>
                  </a:lnTo>
                  <a:lnTo>
                    <a:pt x="1074" y="122"/>
                  </a:lnTo>
                  <a:lnTo>
                    <a:pt x="1085" y="116"/>
                  </a:lnTo>
                  <a:lnTo>
                    <a:pt x="1093" y="124"/>
                  </a:lnTo>
                  <a:lnTo>
                    <a:pt x="1123" y="128"/>
                  </a:lnTo>
                  <a:lnTo>
                    <a:pt x="1136" y="145"/>
                  </a:lnTo>
                  <a:lnTo>
                    <a:pt x="1153" y="152"/>
                  </a:lnTo>
                  <a:lnTo>
                    <a:pt x="1170" y="156"/>
                  </a:lnTo>
                  <a:lnTo>
                    <a:pt x="1179" y="139"/>
                  </a:lnTo>
                  <a:lnTo>
                    <a:pt x="1194" y="139"/>
                  </a:lnTo>
                  <a:lnTo>
                    <a:pt x="1207" y="145"/>
                  </a:lnTo>
                  <a:lnTo>
                    <a:pt x="1198" y="156"/>
                  </a:lnTo>
                  <a:lnTo>
                    <a:pt x="1185" y="165"/>
                  </a:lnTo>
                  <a:lnTo>
                    <a:pt x="1179" y="184"/>
                  </a:lnTo>
                  <a:lnTo>
                    <a:pt x="1196" y="184"/>
                  </a:lnTo>
                  <a:lnTo>
                    <a:pt x="1198" y="205"/>
                  </a:lnTo>
                  <a:lnTo>
                    <a:pt x="1196" y="223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94" y="253"/>
                  </a:lnTo>
                  <a:lnTo>
                    <a:pt x="1207" y="265"/>
                  </a:lnTo>
                  <a:lnTo>
                    <a:pt x="1198" y="282"/>
                  </a:lnTo>
                  <a:lnTo>
                    <a:pt x="1185" y="287"/>
                  </a:lnTo>
                  <a:lnTo>
                    <a:pt x="1190" y="300"/>
                  </a:lnTo>
                  <a:lnTo>
                    <a:pt x="1209" y="299"/>
                  </a:lnTo>
                  <a:lnTo>
                    <a:pt x="1213" y="315"/>
                  </a:lnTo>
                  <a:lnTo>
                    <a:pt x="1228" y="327"/>
                  </a:lnTo>
                  <a:lnTo>
                    <a:pt x="1239" y="315"/>
                  </a:lnTo>
                  <a:lnTo>
                    <a:pt x="1247" y="304"/>
                  </a:lnTo>
                  <a:lnTo>
                    <a:pt x="1228" y="299"/>
                  </a:lnTo>
                  <a:lnTo>
                    <a:pt x="1239" y="287"/>
                  </a:lnTo>
                  <a:lnTo>
                    <a:pt x="1258" y="289"/>
                  </a:lnTo>
                  <a:lnTo>
                    <a:pt x="1273" y="285"/>
                  </a:lnTo>
                  <a:lnTo>
                    <a:pt x="1292" y="283"/>
                  </a:lnTo>
                  <a:lnTo>
                    <a:pt x="1284" y="297"/>
                  </a:lnTo>
                  <a:lnTo>
                    <a:pt x="1283" y="314"/>
                  </a:lnTo>
                  <a:lnTo>
                    <a:pt x="1298" y="319"/>
                  </a:lnTo>
                  <a:lnTo>
                    <a:pt x="1311" y="314"/>
                  </a:lnTo>
                  <a:lnTo>
                    <a:pt x="1316" y="302"/>
                  </a:lnTo>
                  <a:lnTo>
                    <a:pt x="1335" y="319"/>
                  </a:lnTo>
                  <a:lnTo>
                    <a:pt x="1339" y="306"/>
                  </a:lnTo>
                  <a:lnTo>
                    <a:pt x="1348" y="297"/>
                  </a:lnTo>
                  <a:lnTo>
                    <a:pt x="1362" y="308"/>
                  </a:lnTo>
                  <a:lnTo>
                    <a:pt x="1367" y="323"/>
                  </a:lnTo>
                  <a:lnTo>
                    <a:pt x="1360" y="332"/>
                  </a:lnTo>
                  <a:lnTo>
                    <a:pt x="1369" y="353"/>
                  </a:lnTo>
                  <a:lnTo>
                    <a:pt x="1388" y="334"/>
                  </a:lnTo>
                  <a:lnTo>
                    <a:pt x="1403" y="344"/>
                  </a:lnTo>
                  <a:lnTo>
                    <a:pt x="1418" y="340"/>
                  </a:lnTo>
                  <a:lnTo>
                    <a:pt x="1422" y="319"/>
                  </a:lnTo>
                  <a:lnTo>
                    <a:pt x="1424" y="310"/>
                  </a:lnTo>
                  <a:lnTo>
                    <a:pt x="1431" y="300"/>
                  </a:lnTo>
                  <a:lnTo>
                    <a:pt x="1442" y="315"/>
                  </a:lnTo>
                  <a:lnTo>
                    <a:pt x="1433" y="340"/>
                  </a:lnTo>
                  <a:lnTo>
                    <a:pt x="1431" y="362"/>
                  </a:lnTo>
                  <a:lnTo>
                    <a:pt x="1437" y="379"/>
                  </a:lnTo>
                  <a:lnTo>
                    <a:pt x="1431" y="398"/>
                  </a:lnTo>
                  <a:lnTo>
                    <a:pt x="1426" y="421"/>
                  </a:lnTo>
                  <a:lnTo>
                    <a:pt x="1427" y="436"/>
                  </a:lnTo>
                  <a:lnTo>
                    <a:pt x="1292" y="1164"/>
                  </a:lnTo>
                  <a:lnTo>
                    <a:pt x="1279" y="1155"/>
                  </a:lnTo>
                  <a:lnTo>
                    <a:pt x="1273" y="1136"/>
                  </a:lnTo>
                  <a:lnTo>
                    <a:pt x="1258" y="1129"/>
                  </a:lnTo>
                  <a:lnTo>
                    <a:pt x="1256" y="1115"/>
                  </a:lnTo>
                  <a:lnTo>
                    <a:pt x="1254" y="1097"/>
                  </a:lnTo>
                  <a:lnTo>
                    <a:pt x="1247" y="1087"/>
                  </a:lnTo>
                  <a:lnTo>
                    <a:pt x="1228" y="1082"/>
                  </a:lnTo>
                  <a:lnTo>
                    <a:pt x="1217" y="1074"/>
                  </a:lnTo>
                  <a:lnTo>
                    <a:pt x="1204" y="1061"/>
                  </a:lnTo>
                  <a:lnTo>
                    <a:pt x="1196" y="1048"/>
                  </a:lnTo>
                  <a:lnTo>
                    <a:pt x="1177" y="1044"/>
                  </a:lnTo>
                  <a:lnTo>
                    <a:pt x="1164" y="1057"/>
                  </a:lnTo>
                  <a:lnTo>
                    <a:pt x="1151" y="1072"/>
                  </a:lnTo>
                  <a:lnTo>
                    <a:pt x="1126" y="1065"/>
                  </a:lnTo>
                  <a:lnTo>
                    <a:pt x="1111" y="1063"/>
                  </a:lnTo>
                  <a:lnTo>
                    <a:pt x="1085" y="1067"/>
                  </a:lnTo>
                  <a:lnTo>
                    <a:pt x="1068" y="1061"/>
                  </a:lnTo>
                  <a:lnTo>
                    <a:pt x="1258" y="772"/>
                  </a:lnTo>
                  <a:lnTo>
                    <a:pt x="1251" y="744"/>
                  </a:lnTo>
                  <a:lnTo>
                    <a:pt x="1228" y="760"/>
                  </a:lnTo>
                  <a:lnTo>
                    <a:pt x="1230" y="742"/>
                  </a:lnTo>
                  <a:lnTo>
                    <a:pt x="1215" y="744"/>
                  </a:lnTo>
                  <a:lnTo>
                    <a:pt x="1213" y="730"/>
                  </a:lnTo>
                  <a:lnTo>
                    <a:pt x="1207" y="715"/>
                  </a:lnTo>
                  <a:lnTo>
                    <a:pt x="1185" y="727"/>
                  </a:lnTo>
                  <a:lnTo>
                    <a:pt x="1172" y="721"/>
                  </a:lnTo>
                  <a:lnTo>
                    <a:pt x="1187" y="710"/>
                  </a:lnTo>
                  <a:lnTo>
                    <a:pt x="1172" y="706"/>
                  </a:lnTo>
                  <a:lnTo>
                    <a:pt x="1158" y="714"/>
                  </a:lnTo>
                  <a:lnTo>
                    <a:pt x="1147" y="695"/>
                  </a:lnTo>
                  <a:lnTo>
                    <a:pt x="1136" y="700"/>
                  </a:lnTo>
                  <a:lnTo>
                    <a:pt x="1121" y="691"/>
                  </a:lnTo>
                  <a:lnTo>
                    <a:pt x="1115" y="706"/>
                  </a:lnTo>
                  <a:lnTo>
                    <a:pt x="1098" y="704"/>
                  </a:lnTo>
                  <a:lnTo>
                    <a:pt x="1096" y="687"/>
                  </a:lnTo>
                  <a:lnTo>
                    <a:pt x="1089" y="674"/>
                  </a:lnTo>
                  <a:lnTo>
                    <a:pt x="1070" y="670"/>
                  </a:lnTo>
                  <a:lnTo>
                    <a:pt x="1057" y="659"/>
                  </a:lnTo>
                  <a:lnTo>
                    <a:pt x="1044" y="661"/>
                  </a:lnTo>
                  <a:lnTo>
                    <a:pt x="1040" y="650"/>
                  </a:lnTo>
                  <a:lnTo>
                    <a:pt x="1025" y="640"/>
                  </a:lnTo>
                  <a:lnTo>
                    <a:pt x="1010" y="646"/>
                  </a:lnTo>
                  <a:lnTo>
                    <a:pt x="993" y="635"/>
                  </a:lnTo>
                  <a:lnTo>
                    <a:pt x="995" y="659"/>
                  </a:lnTo>
                  <a:lnTo>
                    <a:pt x="972" y="655"/>
                  </a:lnTo>
                  <a:lnTo>
                    <a:pt x="955" y="653"/>
                  </a:lnTo>
                  <a:lnTo>
                    <a:pt x="952" y="667"/>
                  </a:lnTo>
                  <a:lnTo>
                    <a:pt x="948" y="682"/>
                  </a:lnTo>
                  <a:lnTo>
                    <a:pt x="929" y="687"/>
                  </a:lnTo>
                  <a:lnTo>
                    <a:pt x="918" y="682"/>
                  </a:lnTo>
                  <a:lnTo>
                    <a:pt x="899" y="689"/>
                  </a:lnTo>
                  <a:lnTo>
                    <a:pt x="886" y="691"/>
                  </a:lnTo>
                  <a:lnTo>
                    <a:pt x="871" y="678"/>
                  </a:lnTo>
                  <a:lnTo>
                    <a:pt x="861" y="659"/>
                  </a:lnTo>
                  <a:lnTo>
                    <a:pt x="854" y="687"/>
                  </a:lnTo>
                  <a:lnTo>
                    <a:pt x="846" y="655"/>
                  </a:lnTo>
                  <a:lnTo>
                    <a:pt x="826" y="653"/>
                  </a:lnTo>
                  <a:lnTo>
                    <a:pt x="814" y="646"/>
                  </a:lnTo>
                  <a:lnTo>
                    <a:pt x="788" y="652"/>
                  </a:lnTo>
                  <a:lnTo>
                    <a:pt x="784" y="633"/>
                  </a:lnTo>
                  <a:lnTo>
                    <a:pt x="771" y="638"/>
                  </a:lnTo>
                  <a:lnTo>
                    <a:pt x="754" y="644"/>
                  </a:lnTo>
                  <a:lnTo>
                    <a:pt x="748" y="663"/>
                  </a:lnTo>
                  <a:lnTo>
                    <a:pt x="747" y="676"/>
                  </a:lnTo>
                  <a:lnTo>
                    <a:pt x="733" y="680"/>
                  </a:lnTo>
                  <a:lnTo>
                    <a:pt x="732" y="693"/>
                  </a:lnTo>
                  <a:lnTo>
                    <a:pt x="713" y="693"/>
                  </a:lnTo>
                  <a:lnTo>
                    <a:pt x="692" y="687"/>
                  </a:lnTo>
                  <a:lnTo>
                    <a:pt x="677" y="700"/>
                  </a:lnTo>
                  <a:lnTo>
                    <a:pt x="664" y="721"/>
                  </a:lnTo>
                  <a:lnTo>
                    <a:pt x="649" y="719"/>
                  </a:lnTo>
                  <a:lnTo>
                    <a:pt x="632" y="723"/>
                  </a:lnTo>
                  <a:lnTo>
                    <a:pt x="613" y="729"/>
                  </a:lnTo>
                  <a:lnTo>
                    <a:pt x="600" y="721"/>
                  </a:lnTo>
                  <a:lnTo>
                    <a:pt x="579" y="717"/>
                  </a:lnTo>
                  <a:lnTo>
                    <a:pt x="559" y="723"/>
                  </a:lnTo>
                  <a:lnTo>
                    <a:pt x="543" y="715"/>
                  </a:lnTo>
                  <a:lnTo>
                    <a:pt x="530" y="708"/>
                  </a:lnTo>
                  <a:lnTo>
                    <a:pt x="521" y="723"/>
                  </a:lnTo>
                  <a:lnTo>
                    <a:pt x="512" y="734"/>
                  </a:lnTo>
                  <a:lnTo>
                    <a:pt x="502" y="715"/>
                  </a:lnTo>
                  <a:lnTo>
                    <a:pt x="495" y="730"/>
                  </a:lnTo>
                  <a:lnTo>
                    <a:pt x="466" y="732"/>
                  </a:lnTo>
                  <a:lnTo>
                    <a:pt x="442" y="736"/>
                  </a:lnTo>
                  <a:lnTo>
                    <a:pt x="434" y="723"/>
                  </a:lnTo>
                  <a:lnTo>
                    <a:pt x="434" y="712"/>
                  </a:lnTo>
                  <a:lnTo>
                    <a:pt x="421" y="710"/>
                  </a:lnTo>
                  <a:lnTo>
                    <a:pt x="402" y="708"/>
                  </a:lnTo>
                  <a:lnTo>
                    <a:pt x="384" y="702"/>
                  </a:lnTo>
                  <a:lnTo>
                    <a:pt x="376" y="693"/>
                  </a:lnTo>
                  <a:lnTo>
                    <a:pt x="367" y="674"/>
                  </a:lnTo>
                  <a:lnTo>
                    <a:pt x="380" y="670"/>
                  </a:lnTo>
                  <a:lnTo>
                    <a:pt x="387" y="657"/>
                  </a:lnTo>
                  <a:lnTo>
                    <a:pt x="399" y="648"/>
                  </a:lnTo>
                  <a:lnTo>
                    <a:pt x="387" y="637"/>
                  </a:lnTo>
                  <a:lnTo>
                    <a:pt x="399" y="629"/>
                  </a:lnTo>
                  <a:lnTo>
                    <a:pt x="386" y="616"/>
                  </a:lnTo>
                  <a:lnTo>
                    <a:pt x="386" y="599"/>
                  </a:lnTo>
                  <a:lnTo>
                    <a:pt x="386" y="584"/>
                  </a:lnTo>
                  <a:lnTo>
                    <a:pt x="372" y="580"/>
                  </a:lnTo>
                  <a:lnTo>
                    <a:pt x="374" y="567"/>
                  </a:lnTo>
                  <a:lnTo>
                    <a:pt x="357" y="567"/>
                  </a:lnTo>
                  <a:lnTo>
                    <a:pt x="357" y="554"/>
                  </a:lnTo>
                  <a:lnTo>
                    <a:pt x="350" y="565"/>
                  </a:lnTo>
                  <a:lnTo>
                    <a:pt x="337" y="560"/>
                  </a:lnTo>
                  <a:lnTo>
                    <a:pt x="325" y="569"/>
                  </a:lnTo>
                  <a:lnTo>
                    <a:pt x="307" y="567"/>
                  </a:lnTo>
                  <a:lnTo>
                    <a:pt x="293" y="563"/>
                  </a:lnTo>
                  <a:lnTo>
                    <a:pt x="282" y="550"/>
                  </a:lnTo>
                  <a:lnTo>
                    <a:pt x="271" y="548"/>
                  </a:lnTo>
                  <a:lnTo>
                    <a:pt x="260" y="537"/>
                  </a:lnTo>
                  <a:lnTo>
                    <a:pt x="261" y="520"/>
                  </a:lnTo>
                  <a:lnTo>
                    <a:pt x="280" y="507"/>
                  </a:lnTo>
                  <a:lnTo>
                    <a:pt x="265" y="503"/>
                  </a:lnTo>
                  <a:lnTo>
                    <a:pt x="275" y="488"/>
                  </a:lnTo>
                  <a:lnTo>
                    <a:pt x="260" y="479"/>
                  </a:lnTo>
                  <a:lnTo>
                    <a:pt x="250" y="471"/>
                  </a:lnTo>
                  <a:lnTo>
                    <a:pt x="254" y="460"/>
                  </a:lnTo>
                  <a:lnTo>
                    <a:pt x="241" y="451"/>
                  </a:lnTo>
                  <a:lnTo>
                    <a:pt x="239" y="437"/>
                  </a:lnTo>
                  <a:lnTo>
                    <a:pt x="224" y="426"/>
                  </a:lnTo>
                  <a:lnTo>
                    <a:pt x="214" y="419"/>
                  </a:lnTo>
                  <a:lnTo>
                    <a:pt x="162" y="415"/>
                  </a:lnTo>
                  <a:lnTo>
                    <a:pt x="150" y="407"/>
                  </a:lnTo>
                  <a:lnTo>
                    <a:pt x="145" y="392"/>
                  </a:lnTo>
                  <a:lnTo>
                    <a:pt x="137" y="377"/>
                  </a:lnTo>
                  <a:lnTo>
                    <a:pt x="124" y="387"/>
                  </a:lnTo>
                  <a:lnTo>
                    <a:pt x="111" y="381"/>
                  </a:lnTo>
                  <a:lnTo>
                    <a:pt x="103" y="368"/>
                  </a:lnTo>
                  <a:lnTo>
                    <a:pt x="81" y="359"/>
                  </a:lnTo>
                  <a:lnTo>
                    <a:pt x="64" y="355"/>
                  </a:lnTo>
                  <a:lnTo>
                    <a:pt x="47" y="359"/>
                  </a:lnTo>
                  <a:lnTo>
                    <a:pt x="34" y="347"/>
                  </a:lnTo>
                  <a:lnTo>
                    <a:pt x="38" y="332"/>
                  </a:lnTo>
                  <a:lnTo>
                    <a:pt x="30" y="321"/>
                  </a:lnTo>
                  <a:lnTo>
                    <a:pt x="39" y="310"/>
                  </a:lnTo>
                  <a:lnTo>
                    <a:pt x="30" y="297"/>
                  </a:lnTo>
                  <a:lnTo>
                    <a:pt x="19" y="287"/>
                  </a:lnTo>
                  <a:lnTo>
                    <a:pt x="0" y="276"/>
                  </a:lnTo>
                  <a:lnTo>
                    <a:pt x="15" y="265"/>
                  </a:lnTo>
                  <a:lnTo>
                    <a:pt x="13" y="252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 dirty="0"/>
            </a:p>
          </p:txBody>
        </p:sp>
        <p:sp>
          <p:nvSpPr>
            <p:cNvPr id="36" name="Freeform 68">
              <a:extLst>
                <a:ext uri="{FF2B5EF4-FFF2-40B4-BE49-F238E27FC236}">
                  <a16:creationId xmlns:a16="http://schemas.microsoft.com/office/drawing/2014/main" id="{54252D1A-15B3-5744-8C06-00A1AFBC9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845" y="2484308"/>
              <a:ext cx="123325" cy="158191"/>
            </a:xfrm>
            <a:custGeom>
              <a:avLst/>
              <a:gdLst>
                <a:gd name="T0" fmla="*/ 141 w 158"/>
                <a:gd name="T1" fmla="*/ 2 h 214"/>
                <a:gd name="T2" fmla="*/ 120 w 158"/>
                <a:gd name="T3" fmla="*/ 0 h 214"/>
                <a:gd name="T4" fmla="*/ 94 w 158"/>
                <a:gd name="T5" fmla="*/ 6 h 214"/>
                <a:gd name="T6" fmla="*/ 77 w 158"/>
                <a:gd name="T7" fmla="*/ 19 h 214"/>
                <a:gd name="T8" fmla="*/ 65 w 158"/>
                <a:gd name="T9" fmla="*/ 34 h 214"/>
                <a:gd name="T10" fmla="*/ 52 w 158"/>
                <a:gd name="T11" fmla="*/ 40 h 214"/>
                <a:gd name="T12" fmla="*/ 49 w 158"/>
                <a:gd name="T13" fmla="*/ 49 h 214"/>
                <a:gd name="T14" fmla="*/ 30 w 158"/>
                <a:gd name="T15" fmla="*/ 57 h 214"/>
                <a:gd name="T16" fmla="*/ 11 w 158"/>
                <a:gd name="T17" fmla="*/ 57 h 214"/>
                <a:gd name="T18" fmla="*/ 1 w 158"/>
                <a:gd name="T19" fmla="*/ 72 h 214"/>
                <a:gd name="T20" fmla="*/ 0 w 158"/>
                <a:gd name="T21" fmla="*/ 89 h 214"/>
                <a:gd name="T22" fmla="*/ 3 w 158"/>
                <a:gd name="T23" fmla="*/ 106 h 214"/>
                <a:gd name="T24" fmla="*/ 3 w 158"/>
                <a:gd name="T25" fmla="*/ 122 h 214"/>
                <a:gd name="T26" fmla="*/ 3 w 158"/>
                <a:gd name="T27" fmla="*/ 136 h 214"/>
                <a:gd name="T28" fmla="*/ 13 w 158"/>
                <a:gd name="T29" fmla="*/ 147 h 214"/>
                <a:gd name="T30" fmla="*/ 17 w 158"/>
                <a:gd name="T31" fmla="*/ 160 h 214"/>
                <a:gd name="T32" fmla="*/ 32 w 158"/>
                <a:gd name="T33" fmla="*/ 160 h 214"/>
                <a:gd name="T34" fmla="*/ 43 w 158"/>
                <a:gd name="T35" fmla="*/ 169 h 214"/>
                <a:gd name="T36" fmla="*/ 47 w 158"/>
                <a:gd name="T37" fmla="*/ 184 h 214"/>
                <a:gd name="T38" fmla="*/ 64 w 158"/>
                <a:gd name="T39" fmla="*/ 181 h 214"/>
                <a:gd name="T40" fmla="*/ 84 w 158"/>
                <a:gd name="T41" fmla="*/ 186 h 214"/>
                <a:gd name="T42" fmla="*/ 94 w 158"/>
                <a:gd name="T43" fmla="*/ 192 h 214"/>
                <a:gd name="T44" fmla="*/ 109 w 158"/>
                <a:gd name="T45" fmla="*/ 214 h 214"/>
                <a:gd name="T46" fmla="*/ 118 w 158"/>
                <a:gd name="T47" fmla="*/ 205 h 214"/>
                <a:gd name="T48" fmla="*/ 124 w 158"/>
                <a:gd name="T49" fmla="*/ 188 h 214"/>
                <a:gd name="T50" fmla="*/ 129 w 158"/>
                <a:gd name="T51" fmla="*/ 175 h 214"/>
                <a:gd name="T52" fmla="*/ 135 w 158"/>
                <a:gd name="T53" fmla="*/ 160 h 214"/>
                <a:gd name="T54" fmla="*/ 137 w 158"/>
                <a:gd name="T55" fmla="*/ 145 h 214"/>
                <a:gd name="T56" fmla="*/ 150 w 158"/>
                <a:gd name="T57" fmla="*/ 128 h 214"/>
                <a:gd name="T58" fmla="*/ 154 w 158"/>
                <a:gd name="T59" fmla="*/ 115 h 214"/>
                <a:gd name="T60" fmla="*/ 154 w 158"/>
                <a:gd name="T61" fmla="*/ 96 h 214"/>
                <a:gd name="T62" fmla="*/ 150 w 158"/>
                <a:gd name="T63" fmla="*/ 81 h 214"/>
                <a:gd name="T64" fmla="*/ 158 w 158"/>
                <a:gd name="T65" fmla="*/ 64 h 214"/>
                <a:gd name="T66" fmla="*/ 152 w 158"/>
                <a:gd name="T67" fmla="*/ 49 h 214"/>
                <a:gd name="T68" fmla="*/ 152 w 158"/>
                <a:gd name="T69" fmla="*/ 19 h 214"/>
                <a:gd name="T70" fmla="*/ 141 w 158"/>
                <a:gd name="T71" fmla="*/ 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214">
                  <a:moveTo>
                    <a:pt x="141" y="2"/>
                  </a:moveTo>
                  <a:lnTo>
                    <a:pt x="120" y="0"/>
                  </a:lnTo>
                  <a:lnTo>
                    <a:pt x="94" y="6"/>
                  </a:lnTo>
                  <a:lnTo>
                    <a:pt x="77" y="19"/>
                  </a:lnTo>
                  <a:lnTo>
                    <a:pt x="65" y="34"/>
                  </a:lnTo>
                  <a:lnTo>
                    <a:pt x="52" y="40"/>
                  </a:lnTo>
                  <a:lnTo>
                    <a:pt x="49" y="49"/>
                  </a:lnTo>
                  <a:lnTo>
                    <a:pt x="30" y="57"/>
                  </a:lnTo>
                  <a:lnTo>
                    <a:pt x="11" y="57"/>
                  </a:lnTo>
                  <a:lnTo>
                    <a:pt x="1" y="72"/>
                  </a:lnTo>
                  <a:lnTo>
                    <a:pt x="0" y="89"/>
                  </a:lnTo>
                  <a:lnTo>
                    <a:pt x="3" y="106"/>
                  </a:lnTo>
                  <a:lnTo>
                    <a:pt x="3" y="122"/>
                  </a:lnTo>
                  <a:lnTo>
                    <a:pt x="3" y="136"/>
                  </a:lnTo>
                  <a:lnTo>
                    <a:pt x="13" y="147"/>
                  </a:lnTo>
                  <a:lnTo>
                    <a:pt x="17" y="160"/>
                  </a:lnTo>
                  <a:lnTo>
                    <a:pt x="32" y="160"/>
                  </a:lnTo>
                  <a:lnTo>
                    <a:pt x="43" y="169"/>
                  </a:lnTo>
                  <a:lnTo>
                    <a:pt x="47" y="184"/>
                  </a:lnTo>
                  <a:lnTo>
                    <a:pt x="64" y="181"/>
                  </a:lnTo>
                  <a:lnTo>
                    <a:pt x="84" y="186"/>
                  </a:lnTo>
                  <a:lnTo>
                    <a:pt x="94" y="192"/>
                  </a:lnTo>
                  <a:lnTo>
                    <a:pt x="109" y="214"/>
                  </a:lnTo>
                  <a:lnTo>
                    <a:pt x="118" y="205"/>
                  </a:lnTo>
                  <a:lnTo>
                    <a:pt x="124" y="188"/>
                  </a:lnTo>
                  <a:lnTo>
                    <a:pt x="129" y="175"/>
                  </a:lnTo>
                  <a:lnTo>
                    <a:pt x="135" y="160"/>
                  </a:lnTo>
                  <a:lnTo>
                    <a:pt x="137" y="145"/>
                  </a:lnTo>
                  <a:lnTo>
                    <a:pt x="150" y="128"/>
                  </a:lnTo>
                  <a:lnTo>
                    <a:pt x="154" y="115"/>
                  </a:lnTo>
                  <a:lnTo>
                    <a:pt x="154" y="96"/>
                  </a:lnTo>
                  <a:lnTo>
                    <a:pt x="150" y="81"/>
                  </a:lnTo>
                  <a:lnTo>
                    <a:pt x="158" y="64"/>
                  </a:lnTo>
                  <a:lnTo>
                    <a:pt x="152" y="49"/>
                  </a:lnTo>
                  <a:lnTo>
                    <a:pt x="152" y="19"/>
                  </a:lnTo>
                  <a:lnTo>
                    <a:pt x="141" y="2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37" name="Freeform 69">
              <a:extLst>
                <a:ext uri="{FF2B5EF4-FFF2-40B4-BE49-F238E27FC236}">
                  <a16:creationId xmlns:a16="http://schemas.microsoft.com/office/drawing/2014/main" id="{F407A0FD-B999-0C4F-BB27-AE8955E73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149" y="3306310"/>
              <a:ext cx="608037" cy="526318"/>
            </a:xfrm>
            <a:custGeom>
              <a:avLst/>
              <a:gdLst>
                <a:gd name="T0" fmla="*/ 718 w 779"/>
                <a:gd name="T1" fmla="*/ 6 h 712"/>
                <a:gd name="T2" fmla="*/ 679 w 779"/>
                <a:gd name="T3" fmla="*/ 10 h 712"/>
                <a:gd name="T4" fmla="*/ 641 w 779"/>
                <a:gd name="T5" fmla="*/ 55 h 712"/>
                <a:gd name="T6" fmla="*/ 622 w 779"/>
                <a:gd name="T7" fmla="*/ 66 h 712"/>
                <a:gd name="T8" fmla="*/ 621 w 779"/>
                <a:gd name="T9" fmla="*/ 122 h 712"/>
                <a:gd name="T10" fmla="*/ 598 w 779"/>
                <a:gd name="T11" fmla="*/ 173 h 712"/>
                <a:gd name="T12" fmla="*/ 562 w 779"/>
                <a:gd name="T13" fmla="*/ 164 h 712"/>
                <a:gd name="T14" fmla="*/ 534 w 779"/>
                <a:gd name="T15" fmla="*/ 167 h 712"/>
                <a:gd name="T16" fmla="*/ 551 w 779"/>
                <a:gd name="T17" fmla="*/ 222 h 712"/>
                <a:gd name="T18" fmla="*/ 515 w 779"/>
                <a:gd name="T19" fmla="*/ 276 h 712"/>
                <a:gd name="T20" fmla="*/ 464 w 779"/>
                <a:gd name="T21" fmla="*/ 325 h 712"/>
                <a:gd name="T22" fmla="*/ 408 w 779"/>
                <a:gd name="T23" fmla="*/ 342 h 712"/>
                <a:gd name="T24" fmla="*/ 372 w 779"/>
                <a:gd name="T25" fmla="*/ 368 h 712"/>
                <a:gd name="T26" fmla="*/ 335 w 779"/>
                <a:gd name="T27" fmla="*/ 368 h 712"/>
                <a:gd name="T28" fmla="*/ 365 w 779"/>
                <a:gd name="T29" fmla="*/ 321 h 712"/>
                <a:gd name="T30" fmla="*/ 320 w 779"/>
                <a:gd name="T31" fmla="*/ 312 h 712"/>
                <a:gd name="T32" fmla="*/ 299 w 779"/>
                <a:gd name="T33" fmla="*/ 387 h 712"/>
                <a:gd name="T34" fmla="*/ 261 w 779"/>
                <a:gd name="T35" fmla="*/ 387 h 712"/>
                <a:gd name="T36" fmla="*/ 211 w 779"/>
                <a:gd name="T37" fmla="*/ 404 h 712"/>
                <a:gd name="T38" fmla="*/ 169 w 779"/>
                <a:gd name="T39" fmla="*/ 381 h 712"/>
                <a:gd name="T40" fmla="*/ 124 w 779"/>
                <a:gd name="T41" fmla="*/ 370 h 712"/>
                <a:gd name="T42" fmla="*/ 105 w 779"/>
                <a:gd name="T43" fmla="*/ 336 h 712"/>
                <a:gd name="T44" fmla="*/ 81 w 779"/>
                <a:gd name="T45" fmla="*/ 316 h 712"/>
                <a:gd name="T46" fmla="*/ 39 w 779"/>
                <a:gd name="T47" fmla="*/ 272 h 712"/>
                <a:gd name="T48" fmla="*/ 2 w 779"/>
                <a:gd name="T49" fmla="*/ 293 h 712"/>
                <a:gd name="T50" fmla="*/ 23 w 779"/>
                <a:gd name="T51" fmla="*/ 329 h 712"/>
                <a:gd name="T52" fmla="*/ 0 w 779"/>
                <a:gd name="T53" fmla="*/ 368 h 712"/>
                <a:gd name="T54" fmla="*/ 21 w 779"/>
                <a:gd name="T55" fmla="*/ 402 h 712"/>
                <a:gd name="T56" fmla="*/ 64 w 779"/>
                <a:gd name="T57" fmla="*/ 398 h 712"/>
                <a:gd name="T58" fmla="*/ 94 w 779"/>
                <a:gd name="T59" fmla="*/ 396 h 712"/>
                <a:gd name="T60" fmla="*/ 103 w 779"/>
                <a:gd name="T61" fmla="*/ 455 h 712"/>
                <a:gd name="T62" fmla="*/ 133 w 779"/>
                <a:gd name="T63" fmla="*/ 481 h 712"/>
                <a:gd name="T64" fmla="*/ 179 w 779"/>
                <a:gd name="T65" fmla="*/ 511 h 712"/>
                <a:gd name="T66" fmla="*/ 220 w 779"/>
                <a:gd name="T67" fmla="*/ 470 h 712"/>
                <a:gd name="T68" fmla="*/ 250 w 779"/>
                <a:gd name="T69" fmla="*/ 468 h 712"/>
                <a:gd name="T70" fmla="*/ 301 w 779"/>
                <a:gd name="T71" fmla="*/ 500 h 712"/>
                <a:gd name="T72" fmla="*/ 331 w 779"/>
                <a:gd name="T73" fmla="*/ 541 h 712"/>
                <a:gd name="T74" fmla="*/ 348 w 779"/>
                <a:gd name="T75" fmla="*/ 601 h 712"/>
                <a:gd name="T76" fmla="*/ 340 w 779"/>
                <a:gd name="T77" fmla="*/ 644 h 712"/>
                <a:gd name="T78" fmla="*/ 374 w 779"/>
                <a:gd name="T79" fmla="*/ 676 h 712"/>
                <a:gd name="T80" fmla="*/ 417 w 779"/>
                <a:gd name="T81" fmla="*/ 691 h 712"/>
                <a:gd name="T82" fmla="*/ 470 w 779"/>
                <a:gd name="T83" fmla="*/ 693 h 712"/>
                <a:gd name="T84" fmla="*/ 472 w 779"/>
                <a:gd name="T85" fmla="*/ 631 h 712"/>
                <a:gd name="T86" fmla="*/ 506 w 779"/>
                <a:gd name="T87" fmla="*/ 599 h 712"/>
                <a:gd name="T88" fmla="*/ 506 w 779"/>
                <a:gd name="T89" fmla="*/ 554 h 712"/>
                <a:gd name="T90" fmla="*/ 527 w 779"/>
                <a:gd name="T91" fmla="*/ 513 h 712"/>
                <a:gd name="T92" fmla="*/ 572 w 779"/>
                <a:gd name="T93" fmla="*/ 517 h 712"/>
                <a:gd name="T94" fmla="*/ 621 w 779"/>
                <a:gd name="T95" fmla="*/ 481 h 712"/>
                <a:gd name="T96" fmla="*/ 658 w 779"/>
                <a:gd name="T97" fmla="*/ 434 h 712"/>
                <a:gd name="T98" fmla="*/ 688 w 779"/>
                <a:gd name="T99" fmla="*/ 436 h 712"/>
                <a:gd name="T100" fmla="*/ 694 w 779"/>
                <a:gd name="T101" fmla="*/ 383 h 712"/>
                <a:gd name="T102" fmla="*/ 639 w 779"/>
                <a:gd name="T103" fmla="*/ 353 h 712"/>
                <a:gd name="T104" fmla="*/ 662 w 779"/>
                <a:gd name="T105" fmla="*/ 289 h 712"/>
                <a:gd name="T106" fmla="*/ 654 w 779"/>
                <a:gd name="T107" fmla="*/ 224 h 712"/>
                <a:gd name="T108" fmla="*/ 718 w 779"/>
                <a:gd name="T109" fmla="*/ 169 h 712"/>
                <a:gd name="T110" fmla="*/ 779 w 779"/>
                <a:gd name="T111" fmla="*/ 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9" h="712">
                  <a:moveTo>
                    <a:pt x="745" y="6"/>
                  </a:moveTo>
                  <a:lnTo>
                    <a:pt x="732" y="15"/>
                  </a:lnTo>
                  <a:lnTo>
                    <a:pt x="718" y="6"/>
                  </a:lnTo>
                  <a:lnTo>
                    <a:pt x="703" y="0"/>
                  </a:lnTo>
                  <a:lnTo>
                    <a:pt x="696" y="19"/>
                  </a:lnTo>
                  <a:lnTo>
                    <a:pt x="679" y="10"/>
                  </a:lnTo>
                  <a:lnTo>
                    <a:pt x="669" y="28"/>
                  </a:lnTo>
                  <a:lnTo>
                    <a:pt x="656" y="53"/>
                  </a:lnTo>
                  <a:lnTo>
                    <a:pt x="641" y="55"/>
                  </a:lnTo>
                  <a:lnTo>
                    <a:pt x="630" y="49"/>
                  </a:lnTo>
                  <a:lnTo>
                    <a:pt x="615" y="49"/>
                  </a:lnTo>
                  <a:lnTo>
                    <a:pt x="622" y="66"/>
                  </a:lnTo>
                  <a:lnTo>
                    <a:pt x="619" y="85"/>
                  </a:lnTo>
                  <a:lnTo>
                    <a:pt x="619" y="105"/>
                  </a:lnTo>
                  <a:lnTo>
                    <a:pt x="621" y="122"/>
                  </a:lnTo>
                  <a:lnTo>
                    <a:pt x="611" y="135"/>
                  </a:lnTo>
                  <a:lnTo>
                    <a:pt x="606" y="158"/>
                  </a:lnTo>
                  <a:lnTo>
                    <a:pt x="598" y="173"/>
                  </a:lnTo>
                  <a:lnTo>
                    <a:pt x="583" y="186"/>
                  </a:lnTo>
                  <a:lnTo>
                    <a:pt x="568" y="180"/>
                  </a:lnTo>
                  <a:lnTo>
                    <a:pt x="562" y="164"/>
                  </a:lnTo>
                  <a:lnTo>
                    <a:pt x="551" y="148"/>
                  </a:lnTo>
                  <a:lnTo>
                    <a:pt x="532" y="148"/>
                  </a:lnTo>
                  <a:lnTo>
                    <a:pt x="534" y="167"/>
                  </a:lnTo>
                  <a:lnTo>
                    <a:pt x="547" y="179"/>
                  </a:lnTo>
                  <a:lnTo>
                    <a:pt x="549" y="199"/>
                  </a:lnTo>
                  <a:lnTo>
                    <a:pt x="551" y="222"/>
                  </a:lnTo>
                  <a:lnTo>
                    <a:pt x="547" y="239"/>
                  </a:lnTo>
                  <a:lnTo>
                    <a:pt x="532" y="250"/>
                  </a:lnTo>
                  <a:lnTo>
                    <a:pt x="515" y="276"/>
                  </a:lnTo>
                  <a:lnTo>
                    <a:pt x="495" y="297"/>
                  </a:lnTo>
                  <a:lnTo>
                    <a:pt x="476" y="314"/>
                  </a:lnTo>
                  <a:lnTo>
                    <a:pt x="464" y="325"/>
                  </a:lnTo>
                  <a:lnTo>
                    <a:pt x="444" y="325"/>
                  </a:lnTo>
                  <a:lnTo>
                    <a:pt x="410" y="321"/>
                  </a:lnTo>
                  <a:lnTo>
                    <a:pt x="408" y="342"/>
                  </a:lnTo>
                  <a:lnTo>
                    <a:pt x="395" y="353"/>
                  </a:lnTo>
                  <a:lnTo>
                    <a:pt x="380" y="357"/>
                  </a:lnTo>
                  <a:lnTo>
                    <a:pt x="372" y="368"/>
                  </a:lnTo>
                  <a:lnTo>
                    <a:pt x="369" y="383"/>
                  </a:lnTo>
                  <a:lnTo>
                    <a:pt x="344" y="381"/>
                  </a:lnTo>
                  <a:lnTo>
                    <a:pt x="335" y="368"/>
                  </a:lnTo>
                  <a:lnTo>
                    <a:pt x="352" y="355"/>
                  </a:lnTo>
                  <a:lnTo>
                    <a:pt x="369" y="340"/>
                  </a:lnTo>
                  <a:lnTo>
                    <a:pt x="365" y="321"/>
                  </a:lnTo>
                  <a:lnTo>
                    <a:pt x="357" y="312"/>
                  </a:lnTo>
                  <a:lnTo>
                    <a:pt x="338" y="306"/>
                  </a:lnTo>
                  <a:lnTo>
                    <a:pt x="320" y="312"/>
                  </a:lnTo>
                  <a:lnTo>
                    <a:pt x="303" y="327"/>
                  </a:lnTo>
                  <a:lnTo>
                    <a:pt x="297" y="359"/>
                  </a:lnTo>
                  <a:lnTo>
                    <a:pt x="299" y="387"/>
                  </a:lnTo>
                  <a:lnTo>
                    <a:pt x="291" y="406"/>
                  </a:lnTo>
                  <a:lnTo>
                    <a:pt x="278" y="385"/>
                  </a:lnTo>
                  <a:lnTo>
                    <a:pt x="261" y="387"/>
                  </a:lnTo>
                  <a:lnTo>
                    <a:pt x="246" y="394"/>
                  </a:lnTo>
                  <a:lnTo>
                    <a:pt x="229" y="404"/>
                  </a:lnTo>
                  <a:lnTo>
                    <a:pt x="211" y="404"/>
                  </a:lnTo>
                  <a:lnTo>
                    <a:pt x="196" y="398"/>
                  </a:lnTo>
                  <a:lnTo>
                    <a:pt x="186" y="381"/>
                  </a:lnTo>
                  <a:lnTo>
                    <a:pt x="169" y="381"/>
                  </a:lnTo>
                  <a:lnTo>
                    <a:pt x="154" y="368"/>
                  </a:lnTo>
                  <a:lnTo>
                    <a:pt x="133" y="355"/>
                  </a:lnTo>
                  <a:lnTo>
                    <a:pt x="124" y="370"/>
                  </a:lnTo>
                  <a:lnTo>
                    <a:pt x="111" y="364"/>
                  </a:lnTo>
                  <a:lnTo>
                    <a:pt x="115" y="346"/>
                  </a:lnTo>
                  <a:lnTo>
                    <a:pt x="105" y="336"/>
                  </a:lnTo>
                  <a:lnTo>
                    <a:pt x="107" y="312"/>
                  </a:lnTo>
                  <a:lnTo>
                    <a:pt x="98" y="301"/>
                  </a:lnTo>
                  <a:lnTo>
                    <a:pt x="81" y="316"/>
                  </a:lnTo>
                  <a:lnTo>
                    <a:pt x="62" y="316"/>
                  </a:lnTo>
                  <a:lnTo>
                    <a:pt x="45" y="293"/>
                  </a:lnTo>
                  <a:lnTo>
                    <a:pt x="39" y="272"/>
                  </a:lnTo>
                  <a:lnTo>
                    <a:pt x="21" y="257"/>
                  </a:lnTo>
                  <a:lnTo>
                    <a:pt x="7" y="278"/>
                  </a:lnTo>
                  <a:lnTo>
                    <a:pt x="2" y="293"/>
                  </a:lnTo>
                  <a:lnTo>
                    <a:pt x="11" y="310"/>
                  </a:lnTo>
                  <a:lnTo>
                    <a:pt x="21" y="312"/>
                  </a:lnTo>
                  <a:lnTo>
                    <a:pt x="23" y="329"/>
                  </a:lnTo>
                  <a:lnTo>
                    <a:pt x="15" y="340"/>
                  </a:lnTo>
                  <a:lnTo>
                    <a:pt x="9" y="355"/>
                  </a:lnTo>
                  <a:lnTo>
                    <a:pt x="0" y="368"/>
                  </a:lnTo>
                  <a:lnTo>
                    <a:pt x="2" y="385"/>
                  </a:lnTo>
                  <a:lnTo>
                    <a:pt x="6" y="404"/>
                  </a:lnTo>
                  <a:lnTo>
                    <a:pt x="21" y="402"/>
                  </a:lnTo>
                  <a:lnTo>
                    <a:pt x="36" y="394"/>
                  </a:lnTo>
                  <a:lnTo>
                    <a:pt x="51" y="402"/>
                  </a:lnTo>
                  <a:lnTo>
                    <a:pt x="64" y="398"/>
                  </a:lnTo>
                  <a:lnTo>
                    <a:pt x="75" y="387"/>
                  </a:lnTo>
                  <a:lnTo>
                    <a:pt x="85" y="381"/>
                  </a:lnTo>
                  <a:lnTo>
                    <a:pt x="94" y="396"/>
                  </a:lnTo>
                  <a:lnTo>
                    <a:pt x="101" y="423"/>
                  </a:lnTo>
                  <a:lnTo>
                    <a:pt x="92" y="436"/>
                  </a:lnTo>
                  <a:lnTo>
                    <a:pt x="103" y="455"/>
                  </a:lnTo>
                  <a:lnTo>
                    <a:pt x="111" y="468"/>
                  </a:lnTo>
                  <a:lnTo>
                    <a:pt x="117" y="479"/>
                  </a:lnTo>
                  <a:lnTo>
                    <a:pt x="133" y="481"/>
                  </a:lnTo>
                  <a:lnTo>
                    <a:pt x="156" y="487"/>
                  </a:lnTo>
                  <a:lnTo>
                    <a:pt x="162" y="500"/>
                  </a:lnTo>
                  <a:lnTo>
                    <a:pt x="179" y="511"/>
                  </a:lnTo>
                  <a:lnTo>
                    <a:pt x="197" y="502"/>
                  </a:lnTo>
                  <a:lnTo>
                    <a:pt x="214" y="487"/>
                  </a:lnTo>
                  <a:lnTo>
                    <a:pt x="220" y="470"/>
                  </a:lnTo>
                  <a:lnTo>
                    <a:pt x="231" y="464"/>
                  </a:lnTo>
                  <a:lnTo>
                    <a:pt x="241" y="451"/>
                  </a:lnTo>
                  <a:lnTo>
                    <a:pt x="250" y="468"/>
                  </a:lnTo>
                  <a:lnTo>
                    <a:pt x="265" y="479"/>
                  </a:lnTo>
                  <a:lnTo>
                    <a:pt x="295" y="485"/>
                  </a:lnTo>
                  <a:lnTo>
                    <a:pt x="301" y="500"/>
                  </a:lnTo>
                  <a:lnTo>
                    <a:pt x="303" y="518"/>
                  </a:lnTo>
                  <a:lnTo>
                    <a:pt x="314" y="530"/>
                  </a:lnTo>
                  <a:lnTo>
                    <a:pt x="331" y="541"/>
                  </a:lnTo>
                  <a:lnTo>
                    <a:pt x="331" y="562"/>
                  </a:lnTo>
                  <a:lnTo>
                    <a:pt x="342" y="584"/>
                  </a:lnTo>
                  <a:lnTo>
                    <a:pt x="348" y="601"/>
                  </a:lnTo>
                  <a:lnTo>
                    <a:pt x="338" y="616"/>
                  </a:lnTo>
                  <a:lnTo>
                    <a:pt x="327" y="637"/>
                  </a:lnTo>
                  <a:lnTo>
                    <a:pt x="340" y="644"/>
                  </a:lnTo>
                  <a:lnTo>
                    <a:pt x="365" y="644"/>
                  </a:lnTo>
                  <a:lnTo>
                    <a:pt x="376" y="657"/>
                  </a:lnTo>
                  <a:lnTo>
                    <a:pt x="374" y="676"/>
                  </a:lnTo>
                  <a:lnTo>
                    <a:pt x="393" y="678"/>
                  </a:lnTo>
                  <a:lnTo>
                    <a:pt x="401" y="691"/>
                  </a:lnTo>
                  <a:lnTo>
                    <a:pt x="417" y="691"/>
                  </a:lnTo>
                  <a:lnTo>
                    <a:pt x="431" y="708"/>
                  </a:lnTo>
                  <a:lnTo>
                    <a:pt x="459" y="712"/>
                  </a:lnTo>
                  <a:lnTo>
                    <a:pt x="470" y="693"/>
                  </a:lnTo>
                  <a:lnTo>
                    <a:pt x="464" y="674"/>
                  </a:lnTo>
                  <a:lnTo>
                    <a:pt x="474" y="654"/>
                  </a:lnTo>
                  <a:lnTo>
                    <a:pt x="472" y="631"/>
                  </a:lnTo>
                  <a:lnTo>
                    <a:pt x="476" y="618"/>
                  </a:lnTo>
                  <a:lnTo>
                    <a:pt x="491" y="612"/>
                  </a:lnTo>
                  <a:lnTo>
                    <a:pt x="506" y="599"/>
                  </a:lnTo>
                  <a:lnTo>
                    <a:pt x="515" y="580"/>
                  </a:lnTo>
                  <a:lnTo>
                    <a:pt x="502" y="571"/>
                  </a:lnTo>
                  <a:lnTo>
                    <a:pt x="506" y="554"/>
                  </a:lnTo>
                  <a:lnTo>
                    <a:pt x="502" y="537"/>
                  </a:lnTo>
                  <a:lnTo>
                    <a:pt x="511" y="528"/>
                  </a:lnTo>
                  <a:lnTo>
                    <a:pt x="527" y="513"/>
                  </a:lnTo>
                  <a:lnTo>
                    <a:pt x="536" y="503"/>
                  </a:lnTo>
                  <a:lnTo>
                    <a:pt x="553" y="511"/>
                  </a:lnTo>
                  <a:lnTo>
                    <a:pt x="572" y="517"/>
                  </a:lnTo>
                  <a:lnTo>
                    <a:pt x="590" y="509"/>
                  </a:lnTo>
                  <a:lnTo>
                    <a:pt x="609" y="498"/>
                  </a:lnTo>
                  <a:lnTo>
                    <a:pt x="621" y="481"/>
                  </a:lnTo>
                  <a:lnTo>
                    <a:pt x="634" y="466"/>
                  </a:lnTo>
                  <a:lnTo>
                    <a:pt x="641" y="453"/>
                  </a:lnTo>
                  <a:lnTo>
                    <a:pt x="658" y="434"/>
                  </a:lnTo>
                  <a:lnTo>
                    <a:pt x="669" y="451"/>
                  </a:lnTo>
                  <a:lnTo>
                    <a:pt x="688" y="455"/>
                  </a:lnTo>
                  <a:lnTo>
                    <a:pt x="688" y="436"/>
                  </a:lnTo>
                  <a:lnTo>
                    <a:pt x="686" y="415"/>
                  </a:lnTo>
                  <a:lnTo>
                    <a:pt x="700" y="404"/>
                  </a:lnTo>
                  <a:lnTo>
                    <a:pt x="694" y="383"/>
                  </a:lnTo>
                  <a:lnTo>
                    <a:pt x="684" y="374"/>
                  </a:lnTo>
                  <a:lnTo>
                    <a:pt x="662" y="364"/>
                  </a:lnTo>
                  <a:lnTo>
                    <a:pt x="639" y="353"/>
                  </a:lnTo>
                  <a:lnTo>
                    <a:pt x="653" y="338"/>
                  </a:lnTo>
                  <a:lnTo>
                    <a:pt x="662" y="310"/>
                  </a:lnTo>
                  <a:lnTo>
                    <a:pt x="662" y="289"/>
                  </a:lnTo>
                  <a:lnTo>
                    <a:pt x="653" y="269"/>
                  </a:lnTo>
                  <a:lnTo>
                    <a:pt x="649" y="246"/>
                  </a:lnTo>
                  <a:lnTo>
                    <a:pt x="654" y="224"/>
                  </a:lnTo>
                  <a:lnTo>
                    <a:pt x="669" y="205"/>
                  </a:lnTo>
                  <a:lnTo>
                    <a:pt x="696" y="184"/>
                  </a:lnTo>
                  <a:lnTo>
                    <a:pt x="718" y="169"/>
                  </a:lnTo>
                  <a:lnTo>
                    <a:pt x="730" y="148"/>
                  </a:lnTo>
                  <a:lnTo>
                    <a:pt x="728" y="126"/>
                  </a:lnTo>
                  <a:lnTo>
                    <a:pt x="779" y="4"/>
                  </a:lnTo>
                  <a:lnTo>
                    <a:pt x="762" y="6"/>
                  </a:lnTo>
                  <a:lnTo>
                    <a:pt x="745" y="6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38" name="Freeform 70">
              <a:extLst>
                <a:ext uri="{FF2B5EF4-FFF2-40B4-BE49-F238E27FC236}">
                  <a16:creationId xmlns:a16="http://schemas.microsoft.com/office/drawing/2014/main" id="{5747C03D-BAC7-214A-8AD1-4F58A95E7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220" y="3763141"/>
              <a:ext cx="879664" cy="736993"/>
            </a:xfrm>
            <a:custGeom>
              <a:avLst/>
              <a:gdLst>
                <a:gd name="T0" fmla="*/ 1116 w 1127"/>
                <a:gd name="T1" fmla="*/ 603 h 997"/>
                <a:gd name="T2" fmla="*/ 1070 w 1127"/>
                <a:gd name="T3" fmla="*/ 601 h 997"/>
                <a:gd name="T4" fmla="*/ 1046 w 1127"/>
                <a:gd name="T5" fmla="*/ 599 h 997"/>
                <a:gd name="T6" fmla="*/ 1008 w 1127"/>
                <a:gd name="T7" fmla="*/ 607 h 997"/>
                <a:gd name="T8" fmla="*/ 960 w 1127"/>
                <a:gd name="T9" fmla="*/ 612 h 997"/>
                <a:gd name="T10" fmla="*/ 913 w 1127"/>
                <a:gd name="T11" fmla="*/ 616 h 997"/>
                <a:gd name="T12" fmla="*/ 834 w 1127"/>
                <a:gd name="T13" fmla="*/ 627 h 997"/>
                <a:gd name="T14" fmla="*/ 798 w 1127"/>
                <a:gd name="T15" fmla="*/ 622 h 997"/>
                <a:gd name="T16" fmla="*/ 768 w 1127"/>
                <a:gd name="T17" fmla="*/ 638 h 997"/>
                <a:gd name="T18" fmla="*/ 706 w 1127"/>
                <a:gd name="T19" fmla="*/ 657 h 997"/>
                <a:gd name="T20" fmla="*/ 685 w 1127"/>
                <a:gd name="T21" fmla="*/ 685 h 997"/>
                <a:gd name="T22" fmla="*/ 629 w 1127"/>
                <a:gd name="T23" fmla="*/ 695 h 997"/>
                <a:gd name="T24" fmla="*/ 583 w 1127"/>
                <a:gd name="T25" fmla="*/ 715 h 997"/>
                <a:gd name="T26" fmla="*/ 561 w 1127"/>
                <a:gd name="T27" fmla="*/ 744 h 997"/>
                <a:gd name="T28" fmla="*/ 514 w 1127"/>
                <a:gd name="T29" fmla="*/ 762 h 997"/>
                <a:gd name="T30" fmla="*/ 469 w 1127"/>
                <a:gd name="T31" fmla="*/ 768 h 997"/>
                <a:gd name="T32" fmla="*/ 412 w 1127"/>
                <a:gd name="T33" fmla="*/ 774 h 997"/>
                <a:gd name="T34" fmla="*/ 390 w 1127"/>
                <a:gd name="T35" fmla="*/ 982 h 997"/>
                <a:gd name="T36" fmla="*/ 296 w 1127"/>
                <a:gd name="T37" fmla="*/ 997 h 997"/>
                <a:gd name="T38" fmla="*/ 235 w 1127"/>
                <a:gd name="T39" fmla="*/ 965 h 997"/>
                <a:gd name="T40" fmla="*/ 175 w 1127"/>
                <a:gd name="T41" fmla="*/ 937 h 997"/>
                <a:gd name="T42" fmla="*/ 115 w 1127"/>
                <a:gd name="T43" fmla="*/ 907 h 997"/>
                <a:gd name="T44" fmla="*/ 100 w 1127"/>
                <a:gd name="T45" fmla="*/ 836 h 997"/>
                <a:gd name="T46" fmla="*/ 81 w 1127"/>
                <a:gd name="T47" fmla="*/ 761 h 997"/>
                <a:gd name="T48" fmla="*/ 100 w 1127"/>
                <a:gd name="T49" fmla="*/ 691 h 997"/>
                <a:gd name="T50" fmla="*/ 51 w 1127"/>
                <a:gd name="T51" fmla="*/ 629 h 997"/>
                <a:gd name="T52" fmla="*/ 6 w 1127"/>
                <a:gd name="T53" fmla="*/ 601 h 997"/>
                <a:gd name="T54" fmla="*/ 76 w 1127"/>
                <a:gd name="T55" fmla="*/ 522 h 997"/>
                <a:gd name="T56" fmla="*/ 85 w 1127"/>
                <a:gd name="T57" fmla="*/ 462 h 997"/>
                <a:gd name="T58" fmla="*/ 109 w 1127"/>
                <a:gd name="T59" fmla="*/ 415 h 997"/>
                <a:gd name="T60" fmla="*/ 143 w 1127"/>
                <a:gd name="T61" fmla="*/ 383 h 997"/>
                <a:gd name="T62" fmla="*/ 198 w 1127"/>
                <a:gd name="T63" fmla="*/ 297 h 997"/>
                <a:gd name="T64" fmla="*/ 251 w 1127"/>
                <a:gd name="T65" fmla="*/ 269 h 997"/>
                <a:gd name="T66" fmla="*/ 307 w 1127"/>
                <a:gd name="T67" fmla="*/ 248 h 997"/>
                <a:gd name="T68" fmla="*/ 316 w 1127"/>
                <a:gd name="T69" fmla="*/ 205 h 997"/>
                <a:gd name="T70" fmla="*/ 335 w 1127"/>
                <a:gd name="T71" fmla="*/ 146 h 997"/>
                <a:gd name="T72" fmla="*/ 380 w 1127"/>
                <a:gd name="T73" fmla="*/ 193 h 997"/>
                <a:gd name="T74" fmla="*/ 427 w 1127"/>
                <a:gd name="T75" fmla="*/ 208 h 997"/>
                <a:gd name="T76" fmla="*/ 480 w 1127"/>
                <a:gd name="T77" fmla="*/ 212 h 997"/>
                <a:gd name="T78" fmla="*/ 525 w 1127"/>
                <a:gd name="T79" fmla="*/ 75 h 997"/>
                <a:gd name="T80" fmla="*/ 582 w 1127"/>
                <a:gd name="T81" fmla="*/ 146 h 997"/>
                <a:gd name="T82" fmla="*/ 627 w 1127"/>
                <a:gd name="T83" fmla="*/ 205 h 997"/>
                <a:gd name="T84" fmla="*/ 679 w 1127"/>
                <a:gd name="T85" fmla="*/ 180 h 997"/>
                <a:gd name="T86" fmla="*/ 730 w 1127"/>
                <a:gd name="T87" fmla="*/ 190 h 997"/>
                <a:gd name="T88" fmla="*/ 800 w 1127"/>
                <a:gd name="T89" fmla="*/ 152 h 997"/>
                <a:gd name="T90" fmla="*/ 856 w 1127"/>
                <a:gd name="T91" fmla="*/ 161 h 997"/>
                <a:gd name="T92" fmla="*/ 948 w 1127"/>
                <a:gd name="T93" fmla="*/ 92 h 997"/>
                <a:gd name="T94" fmla="*/ 1022 w 1127"/>
                <a:gd name="T95" fmla="*/ 49 h 997"/>
                <a:gd name="T96" fmla="*/ 1093 w 1127"/>
                <a:gd name="T97" fmla="*/ 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7" h="997">
                  <a:moveTo>
                    <a:pt x="1110" y="0"/>
                  </a:moveTo>
                  <a:lnTo>
                    <a:pt x="1127" y="597"/>
                  </a:lnTo>
                  <a:lnTo>
                    <a:pt x="1116" y="603"/>
                  </a:lnTo>
                  <a:lnTo>
                    <a:pt x="1099" y="593"/>
                  </a:lnTo>
                  <a:lnTo>
                    <a:pt x="1089" y="599"/>
                  </a:lnTo>
                  <a:lnTo>
                    <a:pt x="1070" y="601"/>
                  </a:lnTo>
                  <a:lnTo>
                    <a:pt x="1061" y="590"/>
                  </a:lnTo>
                  <a:lnTo>
                    <a:pt x="1055" y="580"/>
                  </a:lnTo>
                  <a:lnTo>
                    <a:pt x="1046" y="599"/>
                  </a:lnTo>
                  <a:lnTo>
                    <a:pt x="1027" y="607"/>
                  </a:lnTo>
                  <a:lnTo>
                    <a:pt x="1014" y="595"/>
                  </a:lnTo>
                  <a:lnTo>
                    <a:pt x="1008" y="607"/>
                  </a:lnTo>
                  <a:lnTo>
                    <a:pt x="997" y="601"/>
                  </a:lnTo>
                  <a:lnTo>
                    <a:pt x="982" y="610"/>
                  </a:lnTo>
                  <a:lnTo>
                    <a:pt x="960" y="612"/>
                  </a:lnTo>
                  <a:lnTo>
                    <a:pt x="939" y="610"/>
                  </a:lnTo>
                  <a:lnTo>
                    <a:pt x="928" y="601"/>
                  </a:lnTo>
                  <a:lnTo>
                    <a:pt x="913" y="616"/>
                  </a:lnTo>
                  <a:lnTo>
                    <a:pt x="890" y="620"/>
                  </a:lnTo>
                  <a:lnTo>
                    <a:pt x="864" y="625"/>
                  </a:lnTo>
                  <a:lnTo>
                    <a:pt x="834" y="627"/>
                  </a:lnTo>
                  <a:lnTo>
                    <a:pt x="820" y="610"/>
                  </a:lnTo>
                  <a:lnTo>
                    <a:pt x="803" y="608"/>
                  </a:lnTo>
                  <a:lnTo>
                    <a:pt x="798" y="622"/>
                  </a:lnTo>
                  <a:lnTo>
                    <a:pt x="802" y="642"/>
                  </a:lnTo>
                  <a:lnTo>
                    <a:pt x="783" y="631"/>
                  </a:lnTo>
                  <a:lnTo>
                    <a:pt x="768" y="638"/>
                  </a:lnTo>
                  <a:lnTo>
                    <a:pt x="745" y="640"/>
                  </a:lnTo>
                  <a:lnTo>
                    <a:pt x="726" y="655"/>
                  </a:lnTo>
                  <a:lnTo>
                    <a:pt x="706" y="657"/>
                  </a:lnTo>
                  <a:lnTo>
                    <a:pt x="708" y="669"/>
                  </a:lnTo>
                  <a:lnTo>
                    <a:pt x="687" y="672"/>
                  </a:lnTo>
                  <a:lnTo>
                    <a:pt x="685" y="685"/>
                  </a:lnTo>
                  <a:lnTo>
                    <a:pt x="676" y="695"/>
                  </a:lnTo>
                  <a:lnTo>
                    <a:pt x="657" y="691"/>
                  </a:lnTo>
                  <a:lnTo>
                    <a:pt x="629" y="695"/>
                  </a:lnTo>
                  <a:lnTo>
                    <a:pt x="612" y="693"/>
                  </a:lnTo>
                  <a:lnTo>
                    <a:pt x="598" y="702"/>
                  </a:lnTo>
                  <a:lnTo>
                    <a:pt x="583" y="715"/>
                  </a:lnTo>
                  <a:lnTo>
                    <a:pt x="578" y="731"/>
                  </a:lnTo>
                  <a:lnTo>
                    <a:pt x="572" y="744"/>
                  </a:lnTo>
                  <a:lnTo>
                    <a:pt x="561" y="744"/>
                  </a:lnTo>
                  <a:lnTo>
                    <a:pt x="548" y="746"/>
                  </a:lnTo>
                  <a:lnTo>
                    <a:pt x="538" y="759"/>
                  </a:lnTo>
                  <a:lnTo>
                    <a:pt x="514" y="762"/>
                  </a:lnTo>
                  <a:lnTo>
                    <a:pt x="495" y="762"/>
                  </a:lnTo>
                  <a:lnTo>
                    <a:pt x="482" y="772"/>
                  </a:lnTo>
                  <a:lnTo>
                    <a:pt x="469" y="768"/>
                  </a:lnTo>
                  <a:lnTo>
                    <a:pt x="452" y="774"/>
                  </a:lnTo>
                  <a:lnTo>
                    <a:pt x="437" y="766"/>
                  </a:lnTo>
                  <a:lnTo>
                    <a:pt x="412" y="774"/>
                  </a:lnTo>
                  <a:lnTo>
                    <a:pt x="397" y="764"/>
                  </a:lnTo>
                  <a:lnTo>
                    <a:pt x="388" y="776"/>
                  </a:lnTo>
                  <a:lnTo>
                    <a:pt x="390" y="982"/>
                  </a:lnTo>
                  <a:lnTo>
                    <a:pt x="352" y="984"/>
                  </a:lnTo>
                  <a:lnTo>
                    <a:pt x="324" y="992"/>
                  </a:lnTo>
                  <a:lnTo>
                    <a:pt x="296" y="997"/>
                  </a:lnTo>
                  <a:lnTo>
                    <a:pt x="275" y="988"/>
                  </a:lnTo>
                  <a:lnTo>
                    <a:pt x="258" y="975"/>
                  </a:lnTo>
                  <a:lnTo>
                    <a:pt x="235" y="965"/>
                  </a:lnTo>
                  <a:lnTo>
                    <a:pt x="222" y="946"/>
                  </a:lnTo>
                  <a:lnTo>
                    <a:pt x="198" y="943"/>
                  </a:lnTo>
                  <a:lnTo>
                    <a:pt x="175" y="937"/>
                  </a:lnTo>
                  <a:lnTo>
                    <a:pt x="153" y="941"/>
                  </a:lnTo>
                  <a:lnTo>
                    <a:pt x="134" y="926"/>
                  </a:lnTo>
                  <a:lnTo>
                    <a:pt x="115" y="907"/>
                  </a:lnTo>
                  <a:lnTo>
                    <a:pt x="108" y="886"/>
                  </a:lnTo>
                  <a:lnTo>
                    <a:pt x="98" y="873"/>
                  </a:lnTo>
                  <a:lnTo>
                    <a:pt x="100" y="836"/>
                  </a:lnTo>
                  <a:lnTo>
                    <a:pt x="93" y="811"/>
                  </a:lnTo>
                  <a:lnTo>
                    <a:pt x="79" y="787"/>
                  </a:lnTo>
                  <a:lnTo>
                    <a:pt x="81" y="761"/>
                  </a:lnTo>
                  <a:lnTo>
                    <a:pt x="74" y="736"/>
                  </a:lnTo>
                  <a:lnTo>
                    <a:pt x="87" y="717"/>
                  </a:lnTo>
                  <a:lnTo>
                    <a:pt x="100" y="691"/>
                  </a:lnTo>
                  <a:lnTo>
                    <a:pt x="96" y="659"/>
                  </a:lnTo>
                  <a:lnTo>
                    <a:pt x="81" y="644"/>
                  </a:lnTo>
                  <a:lnTo>
                    <a:pt x="51" y="629"/>
                  </a:lnTo>
                  <a:lnTo>
                    <a:pt x="27" y="618"/>
                  </a:lnTo>
                  <a:lnTo>
                    <a:pt x="0" y="620"/>
                  </a:lnTo>
                  <a:lnTo>
                    <a:pt x="6" y="601"/>
                  </a:lnTo>
                  <a:lnTo>
                    <a:pt x="36" y="567"/>
                  </a:lnTo>
                  <a:lnTo>
                    <a:pt x="57" y="548"/>
                  </a:lnTo>
                  <a:lnTo>
                    <a:pt x="76" y="522"/>
                  </a:lnTo>
                  <a:lnTo>
                    <a:pt x="83" y="505"/>
                  </a:lnTo>
                  <a:lnTo>
                    <a:pt x="81" y="484"/>
                  </a:lnTo>
                  <a:lnTo>
                    <a:pt x="85" y="462"/>
                  </a:lnTo>
                  <a:lnTo>
                    <a:pt x="93" y="439"/>
                  </a:lnTo>
                  <a:lnTo>
                    <a:pt x="104" y="432"/>
                  </a:lnTo>
                  <a:lnTo>
                    <a:pt x="109" y="415"/>
                  </a:lnTo>
                  <a:lnTo>
                    <a:pt x="119" y="400"/>
                  </a:lnTo>
                  <a:lnTo>
                    <a:pt x="132" y="396"/>
                  </a:lnTo>
                  <a:lnTo>
                    <a:pt x="143" y="383"/>
                  </a:lnTo>
                  <a:lnTo>
                    <a:pt x="155" y="366"/>
                  </a:lnTo>
                  <a:lnTo>
                    <a:pt x="170" y="336"/>
                  </a:lnTo>
                  <a:lnTo>
                    <a:pt x="198" y="297"/>
                  </a:lnTo>
                  <a:lnTo>
                    <a:pt x="217" y="293"/>
                  </a:lnTo>
                  <a:lnTo>
                    <a:pt x="239" y="284"/>
                  </a:lnTo>
                  <a:lnTo>
                    <a:pt x="251" y="269"/>
                  </a:lnTo>
                  <a:lnTo>
                    <a:pt x="277" y="269"/>
                  </a:lnTo>
                  <a:lnTo>
                    <a:pt x="296" y="259"/>
                  </a:lnTo>
                  <a:lnTo>
                    <a:pt x="307" y="248"/>
                  </a:lnTo>
                  <a:lnTo>
                    <a:pt x="322" y="238"/>
                  </a:lnTo>
                  <a:lnTo>
                    <a:pt x="330" y="225"/>
                  </a:lnTo>
                  <a:lnTo>
                    <a:pt x="316" y="205"/>
                  </a:lnTo>
                  <a:lnTo>
                    <a:pt x="309" y="182"/>
                  </a:lnTo>
                  <a:lnTo>
                    <a:pt x="318" y="160"/>
                  </a:lnTo>
                  <a:lnTo>
                    <a:pt x="335" y="146"/>
                  </a:lnTo>
                  <a:lnTo>
                    <a:pt x="356" y="150"/>
                  </a:lnTo>
                  <a:lnTo>
                    <a:pt x="375" y="165"/>
                  </a:lnTo>
                  <a:lnTo>
                    <a:pt x="380" y="193"/>
                  </a:lnTo>
                  <a:lnTo>
                    <a:pt x="393" y="216"/>
                  </a:lnTo>
                  <a:lnTo>
                    <a:pt x="410" y="216"/>
                  </a:lnTo>
                  <a:lnTo>
                    <a:pt x="427" y="208"/>
                  </a:lnTo>
                  <a:lnTo>
                    <a:pt x="439" y="199"/>
                  </a:lnTo>
                  <a:lnTo>
                    <a:pt x="459" y="203"/>
                  </a:lnTo>
                  <a:lnTo>
                    <a:pt x="480" y="212"/>
                  </a:lnTo>
                  <a:lnTo>
                    <a:pt x="495" y="225"/>
                  </a:lnTo>
                  <a:lnTo>
                    <a:pt x="512" y="229"/>
                  </a:lnTo>
                  <a:lnTo>
                    <a:pt x="525" y="75"/>
                  </a:lnTo>
                  <a:lnTo>
                    <a:pt x="538" y="100"/>
                  </a:lnTo>
                  <a:lnTo>
                    <a:pt x="557" y="118"/>
                  </a:lnTo>
                  <a:lnTo>
                    <a:pt x="582" y="146"/>
                  </a:lnTo>
                  <a:lnTo>
                    <a:pt x="604" y="167"/>
                  </a:lnTo>
                  <a:lnTo>
                    <a:pt x="615" y="186"/>
                  </a:lnTo>
                  <a:lnTo>
                    <a:pt x="627" y="205"/>
                  </a:lnTo>
                  <a:lnTo>
                    <a:pt x="645" y="192"/>
                  </a:lnTo>
                  <a:lnTo>
                    <a:pt x="662" y="199"/>
                  </a:lnTo>
                  <a:lnTo>
                    <a:pt x="679" y="180"/>
                  </a:lnTo>
                  <a:lnTo>
                    <a:pt x="698" y="188"/>
                  </a:lnTo>
                  <a:lnTo>
                    <a:pt x="715" y="182"/>
                  </a:lnTo>
                  <a:lnTo>
                    <a:pt x="730" y="190"/>
                  </a:lnTo>
                  <a:lnTo>
                    <a:pt x="753" y="165"/>
                  </a:lnTo>
                  <a:lnTo>
                    <a:pt x="773" y="154"/>
                  </a:lnTo>
                  <a:lnTo>
                    <a:pt x="800" y="152"/>
                  </a:lnTo>
                  <a:lnTo>
                    <a:pt x="822" y="163"/>
                  </a:lnTo>
                  <a:lnTo>
                    <a:pt x="837" y="169"/>
                  </a:lnTo>
                  <a:lnTo>
                    <a:pt x="856" y="161"/>
                  </a:lnTo>
                  <a:lnTo>
                    <a:pt x="899" y="107"/>
                  </a:lnTo>
                  <a:lnTo>
                    <a:pt x="928" y="98"/>
                  </a:lnTo>
                  <a:lnTo>
                    <a:pt x="948" y="92"/>
                  </a:lnTo>
                  <a:lnTo>
                    <a:pt x="956" y="73"/>
                  </a:lnTo>
                  <a:lnTo>
                    <a:pt x="997" y="64"/>
                  </a:lnTo>
                  <a:lnTo>
                    <a:pt x="1022" y="49"/>
                  </a:lnTo>
                  <a:lnTo>
                    <a:pt x="1054" y="30"/>
                  </a:lnTo>
                  <a:lnTo>
                    <a:pt x="1082" y="24"/>
                  </a:lnTo>
                  <a:lnTo>
                    <a:pt x="1093" y="7"/>
                  </a:lnTo>
                  <a:lnTo>
                    <a:pt x="1114" y="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39" name="Freeform 71">
              <a:extLst>
                <a:ext uri="{FF2B5EF4-FFF2-40B4-BE49-F238E27FC236}">
                  <a16:creationId xmlns:a16="http://schemas.microsoft.com/office/drawing/2014/main" id="{E35770E5-2C0E-1042-9E99-C5E13CBC8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274" y="2091437"/>
              <a:ext cx="265352" cy="629003"/>
            </a:xfrm>
            <a:custGeom>
              <a:avLst/>
              <a:gdLst>
                <a:gd name="T0" fmla="*/ 182 w 265"/>
                <a:gd name="T1" fmla="*/ 150 h 640"/>
                <a:gd name="T2" fmla="*/ 172 w 265"/>
                <a:gd name="T3" fmla="*/ 143 h 640"/>
                <a:gd name="T4" fmla="*/ 163 w 265"/>
                <a:gd name="T5" fmla="*/ 138 h 640"/>
                <a:gd name="T6" fmla="*/ 164 w 265"/>
                <a:gd name="T7" fmla="*/ 131 h 640"/>
                <a:gd name="T8" fmla="*/ 160 w 265"/>
                <a:gd name="T9" fmla="*/ 142 h 640"/>
                <a:gd name="T10" fmla="*/ 162 w 265"/>
                <a:gd name="T11" fmla="*/ 147 h 640"/>
                <a:gd name="T12" fmla="*/ 170 w 265"/>
                <a:gd name="T13" fmla="*/ 148 h 640"/>
                <a:gd name="T14" fmla="*/ 178 w 265"/>
                <a:gd name="T15" fmla="*/ 153 h 640"/>
                <a:gd name="T16" fmla="*/ 193 w 265"/>
                <a:gd name="T17" fmla="*/ 163 h 640"/>
                <a:gd name="T18" fmla="*/ 181 w 265"/>
                <a:gd name="T19" fmla="*/ 173 h 640"/>
                <a:gd name="T20" fmla="*/ 155 w 265"/>
                <a:gd name="T21" fmla="*/ 183 h 640"/>
                <a:gd name="T22" fmla="*/ 174 w 265"/>
                <a:gd name="T23" fmla="*/ 197 h 640"/>
                <a:gd name="T24" fmla="*/ 173 w 265"/>
                <a:gd name="T25" fmla="*/ 219 h 640"/>
                <a:gd name="T26" fmla="*/ 171 w 265"/>
                <a:gd name="T27" fmla="*/ 263 h 640"/>
                <a:gd name="T28" fmla="*/ 174 w 265"/>
                <a:gd name="T29" fmla="*/ 274 h 640"/>
                <a:gd name="T30" fmla="*/ 154 w 265"/>
                <a:gd name="T31" fmla="*/ 299 h 640"/>
                <a:gd name="T32" fmla="*/ 157 w 265"/>
                <a:gd name="T33" fmla="*/ 335 h 640"/>
                <a:gd name="T34" fmla="*/ 154 w 265"/>
                <a:gd name="T35" fmla="*/ 359 h 640"/>
                <a:gd name="T36" fmla="*/ 152 w 265"/>
                <a:gd name="T37" fmla="*/ 363 h 640"/>
                <a:gd name="T38" fmla="*/ 127 w 265"/>
                <a:gd name="T39" fmla="*/ 392 h 640"/>
                <a:gd name="T40" fmla="*/ 119 w 265"/>
                <a:gd name="T41" fmla="*/ 426 h 640"/>
                <a:gd name="T42" fmla="*/ 116 w 265"/>
                <a:gd name="T43" fmla="*/ 470 h 640"/>
                <a:gd name="T44" fmla="*/ 100 w 265"/>
                <a:gd name="T45" fmla="*/ 516 h 640"/>
                <a:gd name="T46" fmla="*/ 99 w 265"/>
                <a:gd name="T47" fmla="*/ 524 h 640"/>
                <a:gd name="T48" fmla="*/ 85 w 265"/>
                <a:gd name="T49" fmla="*/ 555 h 640"/>
                <a:gd name="T50" fmla="*/ 63 w 265"/>
                <a:gd name="T51" fmla="*/ 599 h 640"/>
                <a:gd name="T52" fmla="*/ 61 w 265"/>
                <a:gd name="T53" fmla="*/ 603 h 640"/>
                <a:gd name="T54" fmla="*/ 59 w 265"/>
                <a:gd name="T55" fmla="*/ 605 h 640"/>
                <a:gd name="T56" fmla="*/ 57 w 265"/>
                <a:gd name="T57" fmla="*/ 610 h 640"/>
                <a:gd name="T58" fmla="*/ 21 w 265"/>
                <a:gd name="T59" fmla="*/ 628 h 640"/>
                <a:gd name="T60" fmla="*/ 11 w 265"/>
                <a:gd name="T61" fmla="*/ 606 h 640"/>
                <a:gd name="T62" fmla="*/ 1 w 265"/>
                <a:gd name="T63" fmla="*/ 577 h 640"/>
                <a:gd name="T64" fmla="*/ 2 w 265"/>
                <a:gd name="T65" fmla="*/ 553 h 640"/>
                <a:gd name="T66" fmla="*/ 31 w 265"/>
                <a:gd name="T67" fmla="*/ 505 h 640"/>
                <a:gd name="T68" fmla="*/ 32 w 265"/>
                <a:gd name="T69" fmla="*/ 480 h 640"/>
                <a:gd name="T70" fmla="*/ 29 w 265"/>
                <a:gd name="T71" fmla="*/ 464 h 640"/>
                <a:gd name="T72" fmla="*/ 35 w 265"/>
                <a:gd name="T73" fmla="*/ 416 h 640"/>
                <a:gd name="T74" fmla="*/ 33 w 265"/>
                <a:gd name="T75" fmla="*/ 391 h 640"/>
                <a:gd name="T76" fmla="*/ 40 w 265"/>
                <a:gd name="T77" fmla="*/ 383 h 640"/>
                <a:gd name="T78" fmla="*/ 22 w 265"/>
                <a:gd name="T79" fmla="*/ 376 h 640"/>
                <a:gd name="T80" fmla="*/ 4 w 265"/>
                <a:gd name="T81" fmla="*/ 364 h 640"/>
                <a:gd name="T82" fmla="*/ 13 w 265"/>
                <a:gd name="T83" fmla="*/ 318 h 640"/>
                <a:gd name="T84" fmla="*/ 15 w 265"/>
                <a:gd name="T85" fmla="*/ 304 h 640"/>
                <a:gd name="T86" fmla="*/ 28 w 265"/>
                <a:gd name="T87" fmla="*/ 269 h 640"/>
                <a:gd name="T88" fmla="*/ 19 w 265"/>
                <a:gd name="T89" fmla="*/ 219 h 640"/>
                <a:gd name="T90" fmla="*/ 21 w 265"/>
                <a:gd name="T91" fmla="*/ 209 h 640"/>
                <a:gd name="T92" fmla="*/ 24 w 265"/>
                <a:gd name="T93" fmla="*/ 204 h 640"/>
                <a:gd name="T94" fmla="*/ 36 w 265"/>
                <a:gd name="T95" fmla="*/ 190 h 640"/>
                <a:gd name="T96" fmla="*/ 41 w 265"/>
                <a:gd name="T97" fmla="*/ 185 h 640"/>
                <a:gd name="T98" fmla="*/ 67 w 265"/>
                <a:gd name="T99" fmla="*/ 151 h 640"/>
                <a:gd name="T100" fmla="*/ 71 w 265"/>
                <a:gd name="T101" fmla="*/ 118 h 640"/>
                <a:gd name="T102" fmla="*/ 95 w 265"/>
                <a:gd name="T103" fmla="*/ 62 h 640"/>
                <a:gd name="T104" fmla="*/ 137 w 265"/>
                <a:gd name="T105" fmla="*/ 20 h 640"/>
                <a:gd name="T106" fmla="*/ 168 w 265"/>
                <a:gd name="T107" fmla="*/ 2 h 640"/>
                <a:gd name="T108" fmla="*/ 194 w 265"/>
                <a:gd name="T109" fmla="*/ 25 h 640"/>
                <a:gd name="T110" fmla="*/ 229 w 265"/>
                <a:gd name="T111" fmla="*/ 51 h 640"/>
                <a:gd name="T112" fmla="*/ 258 w 265"/>
                <a:gd name="T113" fmla="*/ 82 h 640"/>
                <a:gd name="T114" fmla="*/ 219 w 265"/>
                <a:gd name="T115" fmla="*/ 83 h 640"/>
                <a:gd name="T116" fmla="*/ 191 w 265"/>
                <a:gd name="T117" fmla="*/ 12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5" h="640">
                  <a:moveTo>
                    <a:pt x="192" y="140"/>
                  </a:moveTo>
                  <a:cubicBezTo>
                    <a:pt x="192" y="140"/>
                    <a:pt x="192" y="140"/>
                    <a:pt x="192" y="140"/>
                  </a:cubicBezTo>
                  <a:cubicBezTo>
                    <a:pt x="186" y="140"/>
                    <a:pt x="187" y="141"/>
                    <a:pt x="185" y="146"/>
                  </a:cubicBezTo>
                  <a:cubicBezTo>
                    <a:pt x="185" y="146"/>
                    <a:pt x="185" y="147"/>
                    <a:pt x="185" y="148"/>
                  </a:cubicBezTo>
                  <a:cubicBezTo>
                    <a:pt x="184" y="149"/>
                    <a:pt x="184" y="150"/>
                    <a:pt x="182" y="150"/>
                  </a:cubicBezTo>
                  <a:cubicBezTo>
                    <a:pt x="181" y="151"/>
                    <a:pt x="181" y="149"/>
                    <a:pt x="181" y="148"/>
                  </a:cubicBezTo>
                  <a:cubicBezTo>
                    <a:pt x="180" y="148"/>
                    <a:pt x="180" y="148"/>
                    <a:pt x="180" y="147"/>
                  </a:cubicBezTo>
                  <a:cubicBezTo>
                    <a:pt x="179" y="146"/>
                    <a:pt x="177" y="147"/>
                    <a:pt x="177" y="145"/>
                  </a:cubicBezTo>
                  <a:cubicBezTo>
                    <a:pt x="176" y="144"/>
                    <a:pt x="176" y="143"/>
                    <a:pt x="174" y="144"/>
                  </a:cubicBezTo>
                  <a:cubicBezTo>
                    <a:pt x="173" y="144"/>
                    <a:pt x="173" y="144"/>
                    <a:pt x="172" y="143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2" y="143"/>
                    <a:pt x="171" y="143"/>
                    <a:pt x="171" y="143"/>
                  </a:cubicBezTo>
                  <a:cubicBezTo>
                    <a:pt x="170" y="143"/>
                    <a:pt x="170" y="142"/>
                    <a:pt x="169" y="142"/>
                  </a:cubicBezTo>
                  <a:cubicBezTo>
                    <a:pt x="167" y="139"/>
                    <a:pt x="164" y="141"/>
                    <a:pt x="162" y="140"/>
                  </a:cubicBezTo>
                  <a:cubicBezTo>
                    <a:pt x="161" y="138"/>
                    <a:pt x="162" y="138"/>
                    <a:pt x="163" y="138"/>
                  </a:cubicBezTo>
                  <a:cubicBezTo>
                    <a:pt x="166" y="139"/>
                    <a:pt x="169" y="138"/>
                    <a:pt x="172" y="137"/>
                  </a:cubicBezTo>
                  <a:cubicBezTo>
                    <a:pt x="172" y="137"/>
                    <a:pt x="172" y="137"/>
                    <a:pt x="172" y="137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3" y="133"/>
                    <a:pt x="170" y="133"/>
                    <a:pt x="169" y="134"/>
                  </a:cubicBezTo>
                  <a:cubicBezTo>
                    <a:pt x="167" y="134"/>
                    <a:pt x="165" y="133"/>
                    <a:pt x="164" y="131"/>
                  </a:cubicBezTo>
                  <a:cubicBezTo>
                    <a:pt x="162" y="129"/>
                    <a:pt x="159" y="127"/>
                    <a:pt x="156" y="125"/>
                  </a:cubicBezTo>
                  <a:cubicBezTo>
                    <a:pt x="156" y="124"/>
                    <a:pt x="155" y="123"/>
                    <a:pt x="154" y="124"/>
                  </a:cubicBezTo>
                  <a:cubicBezTo>
                    <a:pt x="154" y="126"/>
                    <a:pt x="154" y="128"/>
                    <a:pt x="154" y="131"/>
                  </a:cubicBezTo>
                  <a:cubicBezTo>
                    <a:pt x="153" y="134"/>
                    <a:pt x="154" y="136"/>
                    <a:pt x="156" y="138"/>
                  </a:cubicBezTo>
                  <a:cubicBezTo>
                    <a:pt x="157" y="139"/>
                    <a:pt x="159" y="141"/>
                    <a:pt x="160" y="142"/>
                  </a:cubicBezTo>
                  <a:cubicBezTo>
                    <a:pt x="160" y="143"/>
                    <a:pt x="160" y="143"/>
                    <a:pt x="160" y="143"/>
                  </a:cubicBezTo>
                  <a:cubicBezTo>
                    <a:pt x="160" y="143"/>
                    <a:pt x="160" y="143"/>
                    <a:pt x="160" y="143"/>
                  </a:cubicBezTo>
                  <a:cubicBezTo>
                    <a:pt x="160" y="144"/>
                    <a:pt x="160" y="145"/>
                    <a:pt x="162" y="145"/>
                  </a:cubicBezTo>
                  <a:cubicBezTo>
                    <a:pt x="162" y="145"/>
                    <a:pt x="162" y="145"/>
                    <a:pt x="162" y="145"/>
                  </a:cubicBezTo>
                  <a:cubicBezTo>
                    <a:pt x="162" y="146"/>
                    <a:pt x="161" y="147"/>
                    <a:pt x="162" y="147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62" y="147"/>
                    <a:pt x="162" y="148"/>
                    <a:pt x="163" y="148"/>
                  </a:cubicBezTo>
                  <a:cubicBezTo>
                    <a:pt x="163" y="148"/>
                    <a:pt x="163" y="148"/>
                    <a:pt x="163" y="148"/>
                  </a:cubicBezTo>
                  <a:cubicBezTo>
                    <a:pt x="163" y="148"/>
                    <a:pt x="163" y="149"/>
                    <a:pt x="164" y="149"/>
                  </a:cubicBezTo>
                  <a:cubicBezTo>
                    <a:pt x="167" y="152"/>
                    <a:pt x="168" y="152"/>
                    <a:pt x="170" y="148"/>
                  </a:cubicBezTo>
                  <a:cubicBezTo>
                    <a:pt x="171" y="147"/>
                    <a:pt x="171" y="146"/>
                    <a:pt x="171" y="146"/>
                  </a:cubicBezTo>
                  <a:cubicBezTo>
                    <a:pt x="172" y="146"/>
                    <a:pt x="173" y="145"/>
                    <a:pt x="174" y="146"/>
                  </a:cubicBezTo>
                  <a:cubicBezTo>
                    <a:pt x="177" y="147"/>
                    <a:pt x="178" y="149"/>
                    <a:pt x="177" y="151"/>
                  </a:cubicBezTo>
                  <a:cubicBezTo>
                    <a:pt x="177" y="152"/>
                    <a:pt x="177" y="153"/>
                    <a:pt x="178" y="153"/>
                  </a:cubicBezTo>
                  <a:cubicBezTo>
                    <a:pt x="178" y="153"/>
                    <a:pt x="178" y="153"/>
                    <a:pt x="178" y="153"/>
                  </a:cubicBezTo>
                  <a:cubicBezTo>
                    <a:pt x="179" y="155"/>
                    <a:pt x="181" y="155"/>
                    <a:pt x="183" y="155"/>
                  </a:cubicBezTo>
                  <a:cubicBezTo>
                    <a:pt x="183" y="155"/>
                    <a:pt x="183" y="155"/>
                    <a:pt x="183" y="155"/>
                  </a:cubicBezTo>
                  <a:cubicBezTo>
                    <a:pt x="184" y="156"/>
                    <a:pt x="185" y="156"/>
                    <a:pt x="185" y="156"/>
                  </a:cubicBezTo>
                  <a:cubicBezTo>
                    <a:pt x="186" y="156"/>
                    <a:pt x="187" y="157"/>
                    <a:pt x="188" y="157"/>
                  </a:cubicBezTo>
                  <a:cubicBezTo>
                    <a:pt x="193" y="157"/>
                    <a:pt x="194" y="158"/>
                    <a:pt x="193" y="163"/>
                  </a:cubicBezTo>
                  <a:cubicBezTo>
                    <a:pt x="192" y="165"/>
                    <a:pt x="193" y="167"/>
                    <a:pt x="192" y="169"/>
                  </a:cubicBezTo>
                  <a:cubicBezTo>
                    <a:pt x="191" y="170"/>
                    <a:pt x="190" y="170"/>
                    <a:pt x="188" y="170"/>
                  </a:cubicBezTo>
                  <a:cubicBezTo>
                    <a:pt x="185" y="168"/>
                    <a:pt x="183" y="169"/>
                    <a:pt x="182" y="172"/>
                  </a:cubicBezTo>
                  <a:cubicBezTo>
                    <a:pt x="182" y="172"/>
                    <a:pt x="182" y="172"/>
                    <a:pt x="182" y="173"/>
                  </a:cubicBezTo>
                  <a:cubicBezTo>
                    <a:pt x="182" y="173"/>
                    <a:pt x="181" y="173"/>
                    <a:pt x="181" y="173"/>
                  </a:cubicBezTo>
                  <a:cubicBezTo>
                    <a:pt x="178" y="173"/>
                    <a:pt x="175" y="173"/>
                    <a:pt x="172" y="172"/>
                  </a:cubicBezTo>
                  <a:cubicBezTo>
                    <a:pt x="171" y="172"/>
                    <a:pt x="170" y="172"/>
                    <a:pt x="169" y="172"/>
                  </a:cubicBezTo>
                  <a:cubicBezTo>
                    <a:pt x="165" y="171"/>
                    <a:pt x="162" y="171"/>
                    <a:pt x="158" y="174"/>
                  </a:cubicBezTo>
                  <a:cubicBezTo>
                    <a:pt x="156" y="174"/>
                    <a:pt x="155" y="175"/>
                    <a:pt x="155" y="177"/>
                  </a:cubicBezTo>
                  <a:cubicBezTo>
                    <a:pt x="156" y="179"/>
                    <a:pt x="156" y="181"/>
                    <a:pt x="155" y="183"/>
                  </a:cubicBezTo>
                  <a:cubicBezTo>
                    <a:pt x="155" y="185"/>
                    <a:pt x="156" y="186"/>
                    <a:pt x="157" y="188"/>
                  </a:cubicBezTo>
                  <a:cubicBezTo>
                    <a:pt x="158" y="190"/>
                    <a:pt x="160" y="190"/>
                    <a:pt x="162" y="189"/>
                  </a:cubicBezTo>
                  <a:cubicBezTo>
                    <a:pt x="165" y="188"/>
                    <a:pt x="168" y="189"/>
                    <a:pt x="172" y="189"/>
                  </a:cubicBezTo>
                  <a:cubicBezTo>
                    <a:pt x="173" y="189"/>
                    <a:pt x="173" y="189"/>
                    <a:pt x="173" y="190"/>
                  </a:cubicBezTo>
                  <a:cubicBezTo>
                    <a:pt x="172" y="193"/>
                    <a:pt x="172" y="195"/>
                    <a:pt x="174" y="197"/>
                  </a:cubicBezTo>
                  <a:cubicBezTo>
                    <a:pt x="174" y="198"/>
                    <a:pt x="174" y="199"/>
                    <a:pt x="174" y="200"/>
                  </a:cubicBezTo>
                  <a:cubicBezTo>
                    <a:pt x="173" y="203"/>
                    <a:pt x="173" y="205"/>
                    <a:pt x="173" y="208"/>
                  </a:cubicBezTo>
                  <a:cubicBezTo>
                    <a:pt x="174" y="211"/>
                    <a:pt x="173" y="215"/>
                    <a:pt x="174" y="218"/>
                  </a:cubicBezTo>
                  <a:cubicBezTo>
                    <a:pt x="174" y="218"/>
                    <a:pt x="174" y="218"/>
                    <a:pt x="173" y="219"/>
                  </a:cubicBezTo>
                  <a:cubicBezTo>
                    <a:pt x="173" y="219"/>
                    <a:pt x="173" y="219"/>
                    <a:pt x="173" y="219"/>
                  </a:cubicBezTo>
                  <a:cubicBezTo>
                    <a:pt x="174" y="218"/>
                    <a:pt x="174" y="218"/>
                    <a:pt x="174" y="218"/>
                  </a:cubicBezTo>
                  <a:cubicBezTo>
                    <a:pt x="174" y="225"/>
                    <a:pt x="173" y="232"/>
                    <a:pt x="172" y="239"/>
                  </a:cubicBezTo>
                  <a:cubicBezTo>
                    <a:pt x="172" y="242"/>
                    <a:pt x="172" y="245"/>
                    <a:pt x="172" y="247"/>
                  </a:cubicBezTo>
                  <a:cubicBezTo>
                    <a:pt x="171" y="251"/>
                    <a:pt x="170" y="256"/>
                    <a:pt x="170" y="260"/>
                  </a:cubicBezTo>
                  <a:cubicBezTo>
                    <a:pt x="169" y="261"/>
                    <a:pt x="170" y="262"/>
                    <a:pt x="171" y="263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171" y="263"/>
                    <a:pt x="171" y="264"/>
                    <a:pt x="172" y="264"/>
                  </a:cubicBezTo>
                  <a:cubicBezTo>
                    <a:pt x="172" y="264"/>
                    <a:pt x="172" y="264"/>
                    <a:pt x="172" y="264"/>
                  </a:cubicBezTo>
                  <a:cubicBezTo>
                    <a:pt x="171" y="265"/>
                    <a:pt x="172" y="266"/>
                    <a:pt x="173" y="266"/>
                  </a:cubicBezTo>
                  <a:cubicBezTo>
                    <a:pt x="173" y="269"/>
                    <a:pt x="173" y="271"/>
                    <a:pt x="174" y="274"/>
                  </a:cubicBezTo>
                  <a:cubicBezTo>
                    <a:pt x="177" y="277"/>
                    <a:pt x="175" y="283"/>
                    <a:pt x="171" y="285"/>
                  </a:cubicBezTo>
                  <a:cubicBezTo>
                    <a:pt x="168" y="287"/>
                    <a:pt x="165" y="289"/>
                    <a:pt x="161" y="290"/>
                  </a:cubicBezTo>
                  <a:cubicBezTo>
                    <a:pt x="155" y="292"/>
                    <a:pt x="155" y="292"/>
                    <a:pt x="154" y="298"/>
                  </a:cubicBezTo>
                  <a:cubicBezTo>
                    <a:pt x="154" y="298"/>
                    <a:pt x="154" y="298"/>
                    <a:pt x="154" y="298"/>
                  </a:cubicBezTo>
                  <a:cubicBezTo>
                    <a:pt x="154" y="298"/>
                    <a:pt x="154" y="298"/>
                    <a:pt x="154" y="299"/>
                  </a:cubicBezTo>
                  <a:cubicBezTo>
                    <a:pt x="152" y="303"/>
                    <a:pt x="153" y="307"/>
                    <a:pt x="155" y="311"/>
                  </a:cubicBezTo>
                  <a:cubicBezTo>
                    <a:pt x="156" y="313"/>
                    <a:pt x="154" y="316"/>
                    <a:pt x="155" y="319"/>
                  </a:cubicBezTo>
                  <a:cubicBezTo>
                    <a:pt x="153" y="320"/>
                    <a:pt x="154" y="322"/>
                    <a:pt x="153" y="324"/>
                  </a:cubicBezTo>
                  <a:cubicBezTo>
                    <a:pt x="153" y="327"/>
                    <a:pt x="153" y="329"/>
                    <a:pt x="154" y="332"/>
                  </a:cubicBezTo>
                  <a:cubicBezTo>
                    <a:pt x="155" y="333"/>
                    <a:pt x="156" y="334"/>
                    <a:pt x="157" y="335"/>
                  </a:cubicBezTo>
                  <a:cubicBezTo>
                    <a:pt x="158" y="337"/>
                    <a:pt x="158" y="338"/>
                    <a:pt x="156" y="339"/>
                  </a:cubicBezTo>
                  <a:cubicBezTo>
                    <a:pt x="154" y="341"/>
                    <a:pt x="154" y="344"/>
                    <a:pt x="156" y="346"/>
                  </a:cubicBezTo>
                  <a:cubicBezTo>
                    <a:pt x="159" y="348"/>
                    <a:pt x="158" y="350"/>
                    <a:pt x="157" y="352"/>
                  </a:cubicBezTo>
                  <a:cubicBezTo>
                    <a:pt x="156" y="353"/>
                    <a:pt x="157" y="354"/>
                    <a:pt x="156" y="354"/>
                  </a:cubicBezTo>
                  <a:cubicBezTo>
                    <a:pt x="155" y="356"/>
                    <a:pt x="154" y="357"/>
                    <a:pt x="154" y="359"/>
                  </a:cubicBezTo>
                  <a:cubicBezTo>
                    <a:pt x="154" y="359"/>
                    <a:pt x="154" y="359"/>
                    <a:pt x="154" y="359"/>
                  </a:cubicBezTo>
                  <a:cubicBezTo>
                    <a:pt x="153" y="359"/>
                    <a:pt x="153" y="360"/>
                    <a:pt x="154" y="361"/>
                  </a:cubicBezTo>
                  <a:cubicBezTo>
                    <a:pt x="154" y="361"/>
                    <a:pt x="154" y="361"/>
                    <a:pt x="154" y="361"/>
                  </a:cubicBezTo>
                  <a:cubicBezTo>
                    <a:pt x="153" y="361"/>
                    <a:pt x="153" y="361"/>
                    <a:pt x="153" y="362"/>
                  </a:cubicBezTo>
                  <a:cubicBezTo>
                    <a:pt x="153" y="362"/>
                    <a:pt x="152" y="363"/>
                    <a:pt x="152" y="363"/>
                  </a:cubicBezTo>
                  <a:cubicBezTo>
                    <a:pt x="152" y="363"/>
                    <a:pt x="152" y="363"/>
                    <a:pt x="152" y="363"/>
                  </a:cubicBezTo>
                  <a:cubicBezTo>
                    <a:pt x="152" y="363"/>
                    <a:pt x="152" y="363"/>
                    <a:pt x="152" y="363"/>
                  </a:cubicBezTo>
                  <a:cubicBezTo>
                    <a:pt x="149" y="366"/>
                    <a:pt x="147" y="370"/>
                    <a:pt x="144" y="374"/>
                  </a:cubicBezTo>
                  <a:cubicBezTo>
                    <a:pt x="140" y="380"/>
                    <a:pt x="137" y="386"/>
                    <a:pt x="131" y="390"/>
                  </a:cubicBezTo>
                  <a:cubicBezTo>
                    <a:pt x="130" y="391"/>
                    <a:pt x="128" y="392"/>
                    <a:pt x="127" y="392"/>
                  </a:cubicBezTo>
                  <a:cubicBezTo>
                    <a:pt x="124" y="392"/>
                    <a:pt x="123" y="394"/>
                    <a:pt x="122" y="396"/>
                  </a:cubicBezTo>
                  <a:cubicBezTo>
                    <a:pt x="121" y="399"/>
                    <a:pt x="120" y="401"/>
                    <a:pt x="120" y="404"/>
                  </a:cubicBezTo>
                  <a:cubicBezTo>
                    <a:pt x="119" y="406"/>
                    <a:pt x="119" y="408"/>
                    <a:pt x="118" y="410"/>
                  </a:cubicBezTo>
                  <a:cubicBezTo>
                    <a:pt x="118" y="414"/>
                    <a:pt x="118" y="418"/>
                    <a:pt x="118" y="422"/>
                  </a:cubicBezTo>
                  <a:cubicBezTo>
                    <a:pt x="119" y="423"/>
                    <a:pt x="119" y="425"/>
                    <a:pt x="119" y="426"/>
                  </a:cubicBezTo>
                  <a:cubicBezTo>
                    <a:pt x="119" y="429"/>
                    <a:pt x="119" y="433"/>
                    <a:pt x="119" y="436"/>
                  </a:cubicBezTo>
                  <a:cubicBezTo>
                    <a:pt x="118" y="440"/>
                    <a:pt x="117" y="445"/>
                    <a:pt x="116" y="449"/>
                  </a:cubicBezTo>
                  <a:cubicBezTo>
                    <a:pt x="115" y="452"/>
                    <a:pt x="115" y="455"/>
                    <a:pt x="116" y="458"/>
                  </a:cubicBezTo>
                  <a:cubicBezTo>
                    <a:pt x="116" y="459"/>
                    <a:pt x="116" y="460"/>
                    <a:pt x="116" y="460"/>
                  </a:cubicBezTo>
                  <a:cubicBezTo>
                    <a:pt x="115" y="463"/>
                    <a:pt x="116" y="467"/>
                    <a:pt x="116" y="470"/>
                  </a:cubicBezTo>
                  <a:cubicBezTo>
                    <a:pt x="114" y="475"/>
                    <a:pt x="112" y="480"/>
                    <a:pt x="110" y="485"/>
                  </a:cubicBezTo>
                  <a:cubicBezTo>
                    <a:pt x="108" y="488"/>
                    <a:pt x="108" y="490"/>
                    <a:pt x="108" y="493"/>
                  </a:cubicBezTo>
                  <a:cubicBezTo>
                    <a:pt x="107" y="494"/>
                    <a:pt x="108" y="495"/>
                    <a:pt x="108" y="496"/>
                  </a:cubicBezTo>
                  <a:cubicBezTo>
                    <a:pt x="109" y="500"/>
                    <a:pt x="109" y="504"/>
                    <a:pt x="108" y="508"/>
                  </a:cubicBezTo>
                  <a:cubicBezTo>
                    <a:pt x="105" y="510"/>
                    <a:pt x="102" y="513"/>
                    <a:pt x="100" y="516"/>
                  </a:cubicBezTo>
                  <a:cubicBezTo>
                    <a:pt x="100" y="516"/>
                    <a:pt x="99" y="517"/>
                    <a:pt x="99" y="517"/>
                  </a:cubicBezTo>
                  <a:cubicBezTo>
                    <a:pt x="99" y="517"/>
                    <a:pt x="99" y="517"/>
                    <a:pt x="99" y="517"/>
                  </a:cubicBezTo>
                  <a:cubicBezTo>
                    <a:pt x="99" y="517"/>
                    <a:pt x="98" y="518"/>
                    <a:pt x="99" y="518"/>
                  </a:cubicBezTo>
                  <a:cubicBezTo>
                    <a:pt x="99" y="518"/>
                    <a:pt x="99" y="518"/>
                    <a:pt x="99" y="518"/>
                  </a:cubicBezTo>
                  <a:cubicBezTo>
                    <a:pt x="97" y="520"/>
                    <a:pt x="97" y="522"/>
                    <a:pt x="99" y="524"/>
                  </a:cubicBezTo>
                  <a:cubicBezTo>
                    <a:pt x="99" y="529"/>
                    <a:pt x="98" y="533"/>
                    <a:pt x="96" y="537"/>
                  </a:cubicBezTo>
                  <a:cubicBezTo>
                    <a:pt x="95" y="540"/>
                    <a:pt x="94" y="542"/>
                    <a:pt x="92" y="543"/>
                  </a:cubicBezTo>
                  <a:cubicBezTo>
                    <a:pt x="90" y="544"/>
                    <a:pt x="89" y="546"/>
                    <a:pt x="89" y="547"/>
                  </a:cubicBezTo>
                  <a:cubicBezTo>
                    <a:pt x="89" y="550"/>
                    <a:pt x="88" y="552"/>
                    <a:pt x="87" y="554"/>
                  </a:cubicBezTo>
                  <a:cubicBezTo>
                    <a:pt x="86" y="554"/>
                    <a:pt x="86" y="554"/>
                    <a:pt x="85" y="555"/>
                  </a:cubicBezTo>
                  <a:cubicBezTo>
                    <a:pt x="85" y="555"/>
                    <a:pt x="85" y="555"/>
                    <a:pt x="85" y="555"/>
                  </a:cubicBezTo>
                  <a:cubicBezTo>
                    <a:pt x="83" y="557"/>
                    <a:pt x="82" y="561"/>
                    <a:pt x="83" y="564"/>
                  </a:cubicBezTo>
                  <a:cubicBezTo>
                    <a:pt x="82" y="567"/>
                    <a:pt x="81" y="569"/>
                    <a:pt x="79" y="570"/>
                  </a:cubicBezTo>
                  <a:cubicBezTo>
                    <a:pt x="77" y="572"/>
                    <a:pt x="75" y="574"/>
                    <a:pt x="74" y="577"/>
                  </a:cubicBezTo>
                  <a:cubicBezTo>
                    <a:pt x="72" y="586"/>
                    <a:pt x="67" y="592"/>
                    <a:pt x="63" y="599"/>
                  </a:cubicBezTo>
                  <a:cubicBezTo>
                    <a:pt x="63" y="599"/>
                    <a:pt x="63" y="599"/>
                    <a:pt x="63" y="599"/>
                  </a:cubicBezTo>
                  <a:cubicBezTo>
                    <a:pt x="63" y="600"/>
                    <a:pt x="62" y="600"/>
                    <a:pt x="62" y="600"/>
                  </a:cubicBezTo>
                  <a:cubicBezTo>
                    <a:pt x="61" y="600"/>
                    <a:pt x="61" y="601"/>
                    <a:pt x="61" y="602"/>
                  </a:cubicBezTo>
                  <a:cubicBezTo>
                    <a:pt x="61" y="601"/>
                    <a:pt x="61" y="601"/>
                    <a:pt x="61" y="601"/>
                  </a:cubicBezTo>
                  <a:cubicBezTo>
                    <a:pt x="60" y="601"/>
                    <a:pt x="60" y="602"/>
                    <a:pt x="61" y="603"/>
                  </a:cubicBezTo>
                  <a:cubicBezTo>
                    <a:pt x="61" y="603"/>
                    <a:pt x="61" y="603"/>
                    <a:pt x="61" y="603"/>
                  </a:cubicBezTo>
                  <a:cubicBezTo>
                    <a:pt x="60" y="603"/>
                    <a:pt x="60" y="603"/>
                    <a:pt x="60" y="604"/>
                  </a:cubicBezTo>
                  <a:cubicBezTo>
                    <a:pt x="60" y="604"/>
                    <a:pt x="60" y="604"/>
                    <a:pt x="60" y="604"/>
                  </a:cubicBezTo>
                  <a:cubicBezTo>
                    <a:pt x="59" y="604"/>
                    <a:pt x="59" y="604"/>
                    <a:pt x="59" y="605"/>
                  </a:cubicBezTo>
                  <a:cubicBezTo>
                    <a:pt x="59" y="605"/>
                    <a:pt x="59" y="605"/>
                    <a:pt x="59" y="605"/>
                  </a:cubicBezTo>
                  <a:cubicBezTo>
                    <a:pt x="59" y="606"/>
                    <a:pt x="58" y="606"/>
                    <a:pt x="58" y="608"/>
                  </a:cubicBezTo>
                  <a:cubicBezTo>
                    <a:pt x="58" y="608"/>
                    <a:pt x="58" y="608"/>
                    <a:pt x="58" y="608"/>
                  </a:cubicBezTo>
                  <a:cubicBezTo>
                    <a:pt x="57" y="608"/>
                    <a:pt x="57" y="608"/>
                    <a:pt x="58" y="609"/>
                  </a:cubicBezTo>
                  <a:cubicBezTo>
                    <a:pt x="58" y="609"/>
                    <a:pt x="58" y="609"/>
                    <a:pt x="58" y="609"/>
                  </a:cubicBezTo>
                  <a:cubicBezTo>
                    <a:pt x="56" y="609"/>
                    <a:pt x="57" y="610"/>
                    <a:pt x="57" y="610"/>
                  </a:cubicBezTo>
                  <a:cubicBezTo>
                    <a:pt x="57" y="610"/>
                    <a:pt x="57" y="610"/>
                    <a:pt x="57" y="610"/>
                  </a:cubicBezTo>
                  <a:cubicBezTo>
                    <a:pt x="55" y="612"/>
                    <a:pt x="55" y="615"/>
                    <a:pt x="55" y="617"/>
                  </a:cubicBezTo>
                  <a:cubicBezTo>
                    <a:pt x="50" y="626"/>
                    <a:pt x="45" y="634"/>
                    <a:pt x="36" y="638"/>
                  </a:cubicBezTo>
                  <a:cubicBezTo>
                    <a:pt x="32" y="639"/>
                    <a:pt x="30" y="640"/>
                    <a:pt x="28" y="635"/>
                  </a:cubicBezTo>
                  <a:cubicBezTo>
                    <a:pt x="27" y="631"/>
                    <a:pt x="25" y="629"/>
                    <a:pt x="21" y="628"/>
                  </a:cubicBezTo>
                  <a:cubicBezTo>
                    <a:pt x="20" y="628"/>
                    <a:pt x="19" y="628"/>
                    <a:pt x="18" y="627"/>
                  </a:cubicBezTo>
                  <a:cubicBezTo>
                    <a:pt x="14" y="626"/>
                    <a:pt x="13" y="624"/>
                    <a:pt x="15" y="620"/>
                  </a:cubicBezTo>
                  <a:cubicBezTo>
                    <a:pt x="16" y="618"/>
                    <a:pt x="16" y="617"/>
                    <a:pt x="14" y="616"/>
                  </a:cubicBezTo>
                  <a:cubicBezTo>
                    <a:pt x="12" y="615"/>
                    <a:pt x="12" y="613"/>
                    <a:pt x="12" y="611"/>
                  </a:cubicBezTo>
                  <a:cubicBezTo>
                    <a:pt x="12" y="609"/>
                    <a:pt x="12" y="608"/>
                    <a:pt x="11" y="606"/>
                  </a:cubicBezTo>
                  <a:cubicBezTo>
                    <a:pt x="10" y="605"/>
                    <a:pt x="9" y="604"/>
                    <a:pt x="7" y="604"/>
                  </a:cubicBezTo>
                  <a:cubicBezTo>
                    <a:pt x="6" y="604"/>
                    <a:pt x="5" y="604"/>
                    <a:pt x="5" y="603"/>
                  </a:cubicBezTo>
                  <a:cubicBezTo>
                    <a:pt x="4" y="600"/>
                    <a:pt x="3" y="597"/>
                    <a:pt x="2" y="594"/>
                  </a:cubicBezTo>
                  <a:cubicBezTo>
                    <a:pt x="3" y="590"/>
                    <a:pt x="0" y="587"/>
                    <a:pt x="0" y="583"/>
                  </a:cubicBezTo>
                  <a:cubicBezTo>
                    <a:pt x="2" y="581"/>
                    <a:pt x="1" y="579"/>
                    <a:pt x="1" y="577"/>
                  </a:cubicBezTo>
                  <a:cubicBezTo>
                    <a:pt x="1" y="574"/>
                    <a:pt x="0" y="570"/>
                    <a:pt x="1" y="567"/>
                  </a:cubicBezTo>
                  <a:cubicBezTo>
                    <a:pt x="2" y="566"/>
                    <a:pt x="3" y="564"/>
                    <a:pt x="1" y="563"/>
                  </a:cubicBezTo>
                  <a:cubicBezTo>
                    <a:pt x="0" y="561"/>
                    <a:pt x="0" y="560"/>
                    <a:pt x="1" y="558"/>
                  </a:cubicBezTo>
                  <a:cubicBezTo>
                    <a:pt x="2" y="557"/>
                    <a:pt x="2" y="556"/>
                    <a:pt x="1" y="555"/>
                  </a:cubicBezTo>
                  <a:cubicBezTo>
                    <a:pt x="2" y="555"/>
                    <a:pt x="2" y="554"/>
                    <a:pt x="2" y="553"/>
                  </a:cubicBezTo>
                  <a:cubicBezTo>
                    <a:pt x="2" y="551"/>
                    <a:pt x="2" y="549"/>
                    <a:pt x="3" y="547"/>
                  </a:cubicBezTo>
                  <a:cubicBezTo>
                    <a:pt x="6" y="540"/>
                    <a:pt x="9" y="535"/>
                    <a:pt x="14" y="530"/>
                  </a:cubicBezTo>
                  <a:cubicBezTo>
                    <a:pt x="19" y="523"/>
                    <a:pt x="24" y="516"/>
                    <a:pt x="29" y="508"/>
                  </a:cubicBezTo>
                  <a:cubicBezTo>
                    <a:pt x="30" y="507"/>
                    <a:pt x="30" y="506"/>
                    <a:pt x="30" y="505"/>
                  </a:cubicBezTo>
                  <a:cubicBezTo>
                    <a:pt x="30" y="505"/>
                    <a:pt x="31" y="505"/>
                    <a:pt x="31" y="505"/>
                  </a:cubicBezTo>
                  <a:cubicBezTo>
                    <a:pt x="33" y="499"/>
                    <a:pt x="33" y="493"/>
                    <a:pt x="33" y="487"/>
                  </a:cubicBezTo>
                  <a:cubicBezTo>
                    <a:pt x="34" y="486"/>
                    <a:pt x="34" y="485"/>
                    <a:pt x="34" y="484"/>
                  </a:cubicBezTo>
                  <a:cubicBezTo>
                    <a:pt x="33" y="483"/>
                    <a:pt x="34" y="482"/>
                    <a:pt x="33" y="482"/>
                  </a:cubicBezTo>
                  <a:cubicBezTo>
                    <a:pt x="33" y="482"/>
                    <a:pt x="33" y="482"/>
                    <a:pt x="33" y="482"/>
                  </a:cubicBezTo>
                  <a:cubicBezTo>
                    <a:pt x="33" y="481"/>
                    <a:pt x="33" y="480"/>
                    <a:pt x="32" y="480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2" y="480"/>
                    <a:pt x="32" y="479"/>
                    <a:pt x="31" y="479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77"/>
                    <a:pt x="31" y="475"/>
                    <a:pt x="30" y="472"/>
                  </a:cubicBezTo>
                  <a:cubicBezTo>
                    <a:pt x="30" y="470"/>
                    <a:pt x="30" y="467"/>
                    <a:pt x="29" y="464"/>
                  </a:cubicBezTo>
                  <a:cubicBezTo>
                    <a:pt x="30" y="463"/>
                    <a:pt x="31" y="461"/>
                    <a:pt x="31" y="460"/>
                  </a:cubicBezTo>
                  <a:cubicBezTo>
                    <a:pt x="30" y="456"/>
                    <a:pt x="32" y="452"/>
                    <a:pt x="32" y="449"/>
                  </a:cubicBezTo>
                  <a:cubicBezTo>
                    <a:pt x="33" y="447"/>
                    <a:pt x="33" y="446"/>
                    <a:pt x="33" y="444"/>
                  </a:cubicBezTo>
                  <a:cubicBezTo>
                    <a:pt x="32" y="439"/>
                    <a:pt x="32" y="435"/>
                    <a:pt x="33" y="430"/>
                  </a:cubicBezTo>
                  <a:cubicBezTo>
                    <a:pt x="36" y="426"/>
                    <a:pt x="35" y="420"/>
                    <a:pt x="35" y="416"/>
                  </a:cubicBezTo>
                  <a:cubicBezTo>
                    <a:pt x="36" y="415"/>
                    <a:pt x="36" y="414"/>
                    <a:pt x="36" y="414"/>
                  </a:cubicBezTo>
                  <a:cubicBezTo>
                    <a:pt x="37" y="410"/>
                    <a:pt x="37" y="407"/>
                    <a:pt x="37" y="403"/>
                  </a:cubicBezTo>
                  <a:cubicBezTo>
                    <a:pt x="37" y="402"/>
                    <a:pt x="37" y="401"/>
                    <a:pt x="36" y="401"/>
                  </a:cubicBezTo>
                  <a:cubicBezTo>
                    <a:pt x="33" y="399"/>
                    <a:pt x="31" y="394"/>
                    <a:pt x="32" y="392"/>
                  </a:cubicBezTo>
                  <a:cubicBezTo>
                    <a:pt x="32" y="392"/>
                    <a:pt x="32" y="391"/>
                    <a:pt x="33" y="391"/>
                  </a:cubicBezTo>
                  <a:cubicBezTo>
                    <a:pt x="37" y="390"/>
                    <a:pt x="38" y="385"/>
                    <a:pt x="42" y="385"/>
                  </a:cubicBezTo>
                  <a:cubicBezTo>
                    <a:pt x="43" y="385"/>
                    <a:pt x="44" y="384"/>
                    <a:pt x="44" y="383"/>
                  </a:cubicBezTo>
                  <a:cubicBezTo>
                    <a:pt x="45" y="382"/>
                    <a:pt x="46" y="381"/>
                    <a:pt x="45" y="380"/>
                  </a:cubicBezTo>
                  <a:cubicBezTo>
                    <a:pt x="44" y="379"/>
                    <a:pt x="43" y="380"/>
                    <a:pt x="42" y="381"/>
                  </a:cubicBezTo>
                  <a:cubicBezTo>
                    <a:pt x="41" y="381"/>
                    <a:pt x="40" y="382"/>
                    <a:pt x="40" y="383"/>
                  </a:cubicBezTo>
                  <a:cubicBezTo>
                    <a:pt x="39" y="382"/>
                    <a:pt x="39" y="382"/>
                    <a:pt x="39" y="383"/>
                  </a:cubicBezTo>
                  <a:cubicBezTo>
                    <a:pt x="39" y="383"/>
                    <a:pt x="39" y="383"/>
                    <a:pt x="39" y="383"/>
                  </a:cubicBezTo>
                  <a:cubicBezTo>
                    <a:pt x="37" y="383"/>
                    <a:pt x="34" y="383"/>
                    <a:pt x="32" y="383"/>
                  </a:cubicBezTo>
                  <a:cubicBezTo>
                    <a:pt x="32" y="383"/>
                    <a:pt x="31" y="382"/>
                    <a:pt x="30" y="381"/>
                  </a:cubicBezTo>
                  <a:cubicBezTo>
                    <a:pt x="28" y="379"/>
                    <a:pt x="26" y="377"/>
                    <a:pt x="22" y="376"/>
                  </a:cubicBezTo>
                  <a:cubicBezTo>
                    <a:pt x="20" y="376"/>
                    <a:pt x="19" y="375"/>
                    <a:pt x="18" y="374"/>
                  </a:cubicBezTo>
                  <a:cubicBezTo>
                    <a:pt x="15" y="372"/>
                    <a:pt x="12" y="372"/>
                    <a:pt x="9" y="371"/>
                  </a:cubicBezTo>
                  <a:cubicBezTo>
                    <a:pt x="10" y="371"/>
                    <a:pt x="10" y="371"/>
                    <a:pt x="10" y="371"/>
                  </a:cubicBezTo>
                  <a:cubicBezTo>
                    <a:pt x="10" y="371"/>
                    <a:pt x="9" y="371"/>
                    <a:pt x="9" y="371"/>
                  </a:cubicBezTo>
                  <a:cubicBezTo>
                    <a:pt x="6" y="369"/>
                    <a:pt x="5" y="366"/>
                    <a:pt x="4" y="364"/>
                  </a:cubicBezTo>
                  <a:cubicBezTo>
                    <a:pt x="2" y="361"/>
                    <a:pt x="2" y="358"/>
                    <a:pt x="1" y="356"/>
                  </a:cubicBezTo>
                  <a:cubicBezTo>
                    <a:pt x="0" y="351"/>
                    <a:pt x="2" y="347"/>
                    <a:pt x="2" y="343"/>
                  </a:cubicBezTo>
                  <a:cubicBezTo>
                    <a:pt x="3" y="339"/>
                    <a:pt x="6" y="337"/>
                    <a:pt x="8" y="334"/>
                  </a:cubicBezTo>
                  <a:cubicBezTo>
                    <a:pt x="9" y="332"/>
                    <a:pt x="11" y="331"/>
                    <a:pt x="11" y="328"/>
                  </a:cubicBezTo>
                  <a:cubicBezTo>
                    <a:pt x="11" y="325"/>
                    <a:pt x="12" y="322"/>
                    <a:pt x="13" y="318"/>
                  </a:cubicBezTo>
                  <a:cubicBezTo>
                    <a:pt x="13" y="318"/>
                    <a:pt x="13" y="318"/>
                    <a:pt x="13" y="318"/>
                  </a:cubicBezTo>
                  <a:cubicBezTo>
                    <a:pt x="13" y="318"/>
                    <a:pt x="13" y="318"/>
                    <a:pt x="13" y="317"/>
                  </a:cubicBezTo>
                  <a:cubicBezTo>
                    <a:pt x="15" y="316"/>
                    <a:pt x="16" y="313"/>
                    <a:pt x="17" y="311"/>
                  </a:cubicBezTo>
                  <a:cubicBezTo>
                    <a:pt x="18" y="310"/>
                    <a:pt x="16" y="309"/>
                    <a:pt x="16" y="307"/>
                  </a:cubicBezTo>
                  <a:cubicBezTo>
                    <a:pt x="16" y="306"/>
                    <a:pt x="15" y="305"/>
                    <a:pt x="15" y="304"/>
                  </a:cubicBezTo>
                  <a:cubicBezTo>
                    <a:pt x="16" y="303"/>
                    <a:pt x="18" y="302"/>
                    <a:pt x="17" y="301"/>
                  </a:cubicBezTo>
                  <a:cubicBezTo>
                    <a:pt x="16" y="298"/>
                    <a:pt x="18" y="296"/>
                    <a:pt x="18" y="294"/>
                  </a:cubicBezTo>
                  <a:cubicBezTo>
                    <a:pt x="19" y="293"/>
                    <a:pt x="20" y="291"/>
                    <a:pt x="21" y="290"/>
                  </a:cubicBezTo>
                  <a:cubicBezTo>
                    <a:pt x="23" y="288"/>
                    <a:pt x="24" y="285"/>
                    <a:pt x="23" y="282"/>
                  </a:cubicBezTo>
                  <a:cubicBezTo>
                    <a:pt x="22" y="277"/>
                    <a:pt x="24" y="273"/>
                    <a:pt x="28" y="269"/>
                  </a:cubicBezTo>
                  <a:cubicBezTo>
                    <a:pt x="29" y="268"/>
                    <a:pt x="29" y="267"/>
                    <a:pt x="30" y="267"/>
                  </a:cubicBezTo>
                  <a:cubicBezTo>
                    <a:pt x="34" y="263"/>
                    <a:pt x="34" y="263"/>
                    <a:pt x="30" y="259"/>
                  </a:cubicBezTo>
                  <a:cubicBezTo>
                    <a:pt x="27" y="256"/>
                    <a:pt x="25" y="252"/>
                    <a:pt x="24" y="249"/>
                  </a:cubicBezTo>
                  <a:cubicBezTo>
                    <a:pt x="21" y="242"/>
                    <a:pt x="20" y="234"/>
                    <a:pt x="19" y="227"/>
                  </a:cubicBezTo>
                  <a:cubicBezTo>
                    <a:pt x="19" y="224"/>
                    <a:pt x="19" y="221"/>
                    <a:pt x="19" y="219"/>
                  </a:cubicBezTo>
                  <a:cubicBezTo>
                    <a:pt x="19" y="217"/>
                    <a:pt x="20" y="214"/>
                    <a:pt x="20" y="212"/>
                  </a:cubicBezTo>
                  <a:cubicBezTo>
                    <a:pt x="21" y="212"/>
                    <a:pt x="21" y="211"/>
                    <a:pt x="21" y="210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22" y="210"/>
                    <a:pt x="22" y="210"/>
                    <a:pt x="21" y="209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22" y="209"/>
                    <a:pt x="22" y="209"/>
                    <a:pt x="22" y="208"/>
                  </a:cubicBezTo>
                  <a:cubicBezTo>
                    <a:pt x="22" y="208"/>
                    <a:pt x="22" y="208"/>
                    <a:pt x="22" y="208"/>
                  </a:cubicBezTo>
                  <a:cubicBezTo>
                    <a:pt x="23" y="208"/>
                    <a:pt x="23" y="207"/>
                    <a:pt x="23" y="207"/>
                  </a:cubicBezTo>
                  <a:cubicBezTo>
                    <a:pt x="23" y="207"/>
                    <a:pt x="23" y="207"/>
                    <a:pt x="23" y="207"/>
                  </a:cubicBezTo>
                  <a:cubicBezTo>
                    <a:pt x="23" y="206"/>
                    <a:pt x="24" y="206"/>
                    <a:pt x="24" y="204"/>
                  </a:cubicBezTo>
                  <a:cubicBezTo>
                    <a:pt x="27" y="200"/>
                    <a:pt x="30" y="195"/>
                    <a:pt x="35" y="191"/>
                  </a:cubicBezTo>
                  <a:cubicBezTo>
                    <a:pt x="35" y="191"/>
                    <a:pt x="35" y="191"/>
                    <a:pt x="35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6" y="190"/>
                    <a:pt x="36" y="190"/>
                    <a:pt x="36" y="190"/>
                  </a:cubicBezTo>
                  <a:cubicBezTo>
                    <a:pt x="36" y="190"/>
                    <a:pt x="36" y="190"/>
                    <a:pt x="36" y="190"/>
                  </a:cubicBezTo>
                  <a:cubicBezTo>
                    <a:pt x="37" y="189"/>
                    <a:pt x="39" y="188"/>
                    <a:pt x="39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40" y="187"/>
                    <a:pt x="40" y="186"/>
                    <a:pt x="40" y="185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5" y="181"/>
                    <a:pt x="46" y="175"/>
                    <a:pt x="50" y="171"/>
                  </a:cubicBezTo>
                  <a:cubicBezTo>
                    <a:pt x="51" y="170"/>
                    <a:pt x="52" y="169"/>
                    <a:pt x="54" y="168"/>
                  </a:cubicBezTo>
                  <a:cubicBezTo>
                    <a:pt x="56" y="167"/>
                    <a:pt x="57" y="166"/>
                    <a:pt x="58" y="164"/>
                  </a:cubicBezTo>
                  <a:cubicBezTo>
                    <a:pt x="60" y="160"/>
                    <a:pt x="62" y="158"/>
                    <a:pt x="66" y="156"/>
                  </a:cubicBezTo>
                  <a:cubicBezTo>
                    <a:pt x="67" y="155"/>
                    <a:pt x="69" y="154"/>
                    <a:pt x="67" y="151"/>
                  </a:cubicBezTo>
                  <a:cubicBezTo>
                    <a:pt x="69" y="148"/>
                    <a:pt x="68" y="145"/>
                    <a:pt x="67" y="142"/>
                  </a:cubicBezTo>
                  <a:cubicBezTo>
                    <a:pt x="67" y="141"/>
                    <a:pt x="68" y="139"/>
                    <a:pt x="68" y="137"/>
                  </a:cubicBezTo>
                  <a:cubicBezTo>
                    <a:pt x="67" y="135"/>
                    <a:pt x="70" y="134"/>
                    <a:pt x="70" y="132"/>
                  </a:cubicBezTo>
                  <a:cubicBezTo>
                    <a:pt x="72" y="129"/>
                    <a:pt x="73" y="125"/>
                    <a:pt x="71" y="121"/>
                  </a:cubicBezTo>
                  <a:cubicBezTo>
                    <a:pt x="72" y="120"/>
                    <a:pt x="71" y="119"/>
                    <a:pt x="71" y="118"/>
                  </a:cubicBezTo>
                  <a:cubicBezTo>
                    <a:pt x="70" y="116"/>
                    <a:pt x="69" y="113"/>
                    <a:pt x="70" y="111"/>
                  </a:cubicBezTo>
                  <a:cubicBezTo>
                    <a:pt x="71" y="109"/>
                    <a:pt x="71" y="108"/>
                    <a:pt x="72" y="106"/>
                  </a:cubicBezTo>
                  <a:cubicBezTo>
                    <a:pt x="74" y="103"/>
                    <a:pt x="75" y="99"/>
                    <a:pt x="73" y="96"/>
                  </a:cubicBezTo>
                  <a:cubicBezTo>
                    <a:pt x="71" y="91"/>
                    <a:pt x="74" y="87"/>
                    <a:pt x="77" y="83"/>
                  </a:cubicBezTo>
                  <a:cubicBezTo>
                    <a:pt x="82" y="76"/>
                    <a:pt x="89" y="69"/>
                    <a:pt x="95" y="62"/>
                  </a:cubicBezTo>
                  <a:cubicBezTo>
                    <a:pt x="96" y="61"/>
                    <a:pt x="96" y="60"/>
                    <a:pt x="97" y="60"/>
                  </a:cubicBezTo>
                  <a:cubicBezTo>
                    <a:pt x="101" y="58"/>
                    <a:pt x="104" y="55"/>
                    <a:pt x="106" y="52"/>
                  </a:cubicBezTo>
                  <a:cubicBezTo>
                    <a:pt x="108" y="49"/>
                    <a:pt x="110" y="48"/>
                    <a:pt x="112" y="46"/>
                  </a:cubicBezTo>
                  <a:cubicBezTo>
                    <a:pt x="118" y="43"/>
                    <a:pt x="122" y="38"/>
                    <a:pt x="125" y="32"/>
                  </a:cubicBezTo>
                  <a:cubicBezTo>
                    <a:pt x="129" y="28"/>
                    <a:pt x="133" y="24"/>
                    <a:pt x="137" y="20"/>
                  </a:cubicBezTo>
                  <a:cubicBezTo>
                    <a:pt x="142" y="16"/>
                    <a:pt x="144" y="10"/>
                    <a:pt x="149" y="7"/>
                  </a:cubicBezTo>
                  <a:cubicBezTo>
                    <a:pt x="150" y="7"/>
                    <a:pt x="151" y="7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3" y="6"/>
                    <a:pt x="155" y="5"/>
                    <a:pt x="157" y="5"/>
                  </a:cubicBezTo>
                  <a:cubicBezTo>
                    <a:pt x="161" y="4"/>
                    <a:pt x="165" y="3"/>
                    <a:pt x="168" y="2"/>
                  </a:cubicBezTo>
                  <a:cubicBezTo>
                    <a:pt x="169" y="2"/>
                    <a:pt x="169" y="2"/>
                    <a:pt x="170" y="1"/>
                  </a:cubicBezTo>
                  <a:cubicBezTo>
                    <a:pt x="174" y="0"/>
                    <a:pt x="175" y="1"/>
                    <a:pt x="176" y="4"/>
                  </a:cubicBezTo>
                  <a:cubicBezTo>
                    <a:pt x="177" y="5"/>
                    <a:pt x="177" y="7"/>
                    <a:pt x="178" y="7"/>
                  </a:cubicBezTo>
                  <a:cubicBezTo>
                    <a:pt x="180" y="11"/>
                    <a:pt x="184" y="12"/>
                    <a:pt x="188" y="14"/>
                  </a:cubicBezTo>
                  <a:cubicBezTo>
                    <a:pt x="192" y="17"/>
                    <a:pt x="194" y="20"/>
                    <a:pt x="194" y="25"/>
                  </a:cubicBezTo>
                  <a:cubicBezTo>
                    <a:pt x="194" y="29"/>
                    <a:pt x="195" y="33"/>
                    <a:pt x="197" y="37"/>
                  </a:cubicBezTo>
                  <a:cubicBezTo>
                    <a:pt x="198" y="39"/>
                    <a:pt x="200" y="39"/>
                    <a:pt x="202" y="41"/>
                  </a:cubicBezTo>
                  <a:cubicBezTo>
                    <a:pt x="205" y="44"/>
                    <a:pt x="210" y="47"/>
                    <a:pt x="215" y="49"/>
                  </a:cubicBezTo>
                  <a:cubicBezTo>
                    <a:pt x="215" y="50"/>
                    <a:pt x="215" y="50"/>
                    <a:pt x="216" y="50"/>
                  </a:cubicBezTo>
                  <a:cubicBezTo>
                    <a:pt x="220" y="51"/>
                    <a:pt x="224" y="50"/>
                    <a:pt x="229" y="51"/>
                  </a:cubicBezTo>
                  <a:cubicBezTo>
                    <a:pt x="232" y="51"/>
                    <a:pt x="235" y="54"/>
                    <a:pt x="237" y="56"/>
                  </a:cubicBezTo>
                  <a:cubicBezTo>
                    <a:pt x="239" y="58"/>
                    <a:pt x="241" y="60"/>
                    <a:pt x="243" y="61"/>
                  </a:cubicBezTo>
                  <a:cubicBezTo>
                    <a:pt x="246" y="62"/>
                    <a:pt x="248" y="62"/>
                    <a:pt x="251" y="63"/>
                  </a:cubicBezTo>
                  <a:cubicBezTo>
                    <a:pt x="256" y="65"/>
                    <a:pt x="260" y="67"/>
                    <a:pt x="263" y="72"/>
                  </a:cubicBezTo>
                  <a:cubicBezTo>
                    <a:pt x="265" y="77"/>
                    <a:pt x="264" y="81"/>
                    <a:pt x="258" y="82"/>
                  </a:cubicBezTo>
                  <a:cubicBezTo>
                    <a:pt x="256" y="82"/>
                    <a:pt x="254" y="83"/>
                    <a:pt x="253" y="85"/>
                  </a:cubicBezTo>
                  <a:cubicBezTo>
                    <a:pt x="252" y="85"/>
                    <a:pt x="252" y="85"/>
                    <a:pt x="251" y="85"/>
                  </a:cubicBezTo>
                  <a:cubicBezTo>
                    <a:pt x="245" y="83"/>
                    <a:pt x="239" y="81"/>
                    <a:pt x="233" y="80"/>
                  </a:cubicBezTo>
                  <a:cubicBezTo>
                    <a:pt x="231" y="80"/>
                    <a:pt x="230" y="81"/>
                    <a:pt x="228" y="81"/>
                  </a:cubicBezTo>
                  <a:cubicBezTo>
                    <a:pt x="225" y="80"/>
                    <a:pt x="222" y="81"/>
                    <a:pt x="219" y="83"/>
                  </a:cubicBezTo>
                  <a:cubicBezTo>
                    <a:pt x="212" y="85"/>
                    <a:pt x="205" y="89"/>
                    <a:pt x="200" y="96"/>
                  </a:cubicBezTo>
                  <a:cubicBezTo>
                    <a:pt x="198" y="98"/>
                    <a:pt x="194" y="99"/>
                    <a:pt x="191" y="101"/>
                  </a:cubicBezTo>
                  <a:cubicBezTo>
                    <a:pt x="187" y="103"/>
                    <a:pt x="182" y="106"/>
                    <a:pt x="179" y="110"/>
                  </a:cubicBezTo>
                  <a:cubicBezTo>
                    <a:pt x="177" y="112"/>
                    <a:pt x="177" y="115"/>
                    <a:pt x="180" y="117"/>
                  </a:cubicBezTo>
                  <a:cubicBezTo>
                    <a:pt x="183" y="120"/>
                    <a:pt x="187" y="122"/>
                    <a:pt x="191" y="125"/>
                  </a:cubicBezTo>
                  <a:cubicBezTo>
                    <a:pt x="191" y="125"/>
                    <a:pt x="192" y="126"/>
                    <a:pt x="193" y="127"/>
                  </a:cubicBezTo>
                  <a:cubicBezTo>
                    <a:pt x="193" y="129"/>
                    <a:pt x="194" y="131"/>
                    <a:pt x="194" y="132"/>
                  </a:cubicBezTo>
                  <a:cubicBezTo>
                    <a:pt x="196" y="136"/>
                    <a:pt x="196" y="138"/>
                    <a:pt x="192" y="140"/>
                  </a:cubicBez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40" name="Freeform 74">
              <a:extLst>
                <a:ext uri="{FF2B5EF4-FFF2-40B4-BE49-F238E27FC236}">
                  <a16:creationId xmlns:a16="http://schemas.microsoft.com/office/drawing/2014/main" id="{6151B8AD-4F30-EA4F-A96C-8B3C872BE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708" y="2441202"/>
              <a:ext cx="29660" cy="19959"/>
            </a:xfrm>
            <a:custGeom>
              <a:avLst/>
              <a:gdLst>
                <a:gd name="T0" fmla="*/ 16 w 20"/>
                <a:gd name="T1" fmla="*/ 14 h 14"/>
                <a:gd name="T2" fmla="*/ 1 w 20"/>
                <a:gd name="T3" fmla="*/ 5 h 14"/>
                <a:gd name="T4" fmla="*/ 3 w 20"/>
                <a:gd name="T5" fmla="*/ 0 h 14"/>
                <a:gd name="T6" fmla="*/ 16 w 20"/>
                <a:gd name="T7" fmla="*/ 1 h 14"/>
                <a:gd name="T8" fmla="*/ 20 w 20"/>
                <a:gd name="T9" fmla="*/ 8 h 14"/>
                <a:gd name="T10" fmla="*/ 19 w 20"/>
                <a:gd name="T11" fmla="*/ 14 h 14"/>
                <a:gd name="T12" fmla="*/ 19 w 20"/>
                <a:gd name="T13" fmla="*/ 14 h 14"/>
                <a:gd name="T14" fmla="*/ 16 w 20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16" y="14"/>
                  </a:moveTo>
                  <a:cubicBezTo>
                    <a:pt x="10" y="14"/>
                    <a:pt x="5" y="10"/>
                    <a:pt x="1" y="5"/>
                  </a:cubicBezTo>
                  <a:cubicBezTo>
                    <a:pt x="0" y="3"/>
                    <a:pt x="1" y="2"/>
                    <a:pt x="3" y="0"/>
                  </a:cubicBezTo>
                  <a:cubicBezTo>
                    <a:pt x="8" y="1"/>
                    <a:pt x="12" y="0"/>
                    <a:pt x="16" y="1"/>
                  </a:cubicBezTo>
                  <a:cubicBezTo>
                    <a:pt x="19" y="3"/>
                    <a:pt x="19" y="5"/>
                    <a:pt x="20" y="8"/>
                  </a:cubicBezTo>
                  <a:cubicBezTo>
                    <a:pt x="19" y="10"/>
                    <a:pt x="19" y="12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3"/>
                    <a:pt x="17" y="14"/>
                    <a:pt x="16" y="14"/>
                  </a:cubicBez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41" name="Freeform 75">
              <a:extLst>
                <a:ext uri="{FF2B5EF4-FFF2-40B4-BE49-F238E27FC236}">
                  <a16:creationId xmlns:a16="http://schemas.microsoft.com/office/drawing/2014/main" id="{FC312910-CB5E-1C4F-9D40-DD89E2AF8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070" y="2438984"/>
              <a:ext cx="10928" cy="13305"/>
            </a:xfrm>
            <a:custGeom>
              <a:avLst/>
              <a:gdLst>
                <a:gd name="T0" fmla="*/ 7 w 7"/>
                <a:gd name="T1" fmla="*/ 6 h 10"/>
                <a:gd name="T2" fmla="*/ 5 w 7"/>
                <a:gd name="T3" fmla="*/ 10 h 10"/>
                <a:gd name="T4" fmla="*/ 2 w 7"/>
                <a:gd name="T5" fmla="*/ 8 h 10"/>
                <a:gd name="T6" fmla="*/ 1 w 7"/>
                <a:gd name="T7" fmla="*/ 7 h 10"/>
                <a:gd name="T8" fmla="*/ 0 w 7"/>
                <a:gd name="T9" fmla="*/ 1 h 10"/>
                <a:gd name="T10" fmla="*/ 3 w 7"/>
                <a:gd name="T11" fmla="*/ 1 h 10"/>
                <a:gd name="T12" fmla="*/ 7 w 7"/>
                <a:gd name="T13" fmla="*/ 5 h 10"/>
                <a:gd name="T14" fmla="*/ 7 w 7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0">
                  <a:moveTo>
                    <a:pt x="7" y="6"/>
                  </a:moveTo>
                  <a:cubicBezTo>
                    <a:pt x="7" y="7"/>
                    <a:pt x="7" y="9"/>
                    <a:pt x="5" y="10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5"/>
                    <a:pt x="0" y="3"/>
                    <a:pt x="0" y="1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5" y="2"/>
                    <a:pt x="7" y="2"/>
                    <a:pt x="7" y="5"/>
                  </a:cubicBezTo>
                  <a:cubicBezTo>
                    <a:pt x="7" y="5"/>
                    <a:pt x="7" y="6"/>
                    <a:pt x="7" y="6"/>
                  </a:cubicBez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42" name="Freeform 79">
              <a:extLst>
                <a:ext uri="{FF2B5EF4-FFF2-40B4-BE49-F238E27FC236}">
                  <a16:creationId xmlns:a16="http://schemas.microsoft.com/office/drawing/2014/main" id="{76391547-7E49-6A46-9B15-D97A7129D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926" y="2212799"/>
              <a:ext cx="127880" cy="173734"/>
            </a:xfrm>
            <a:custGeom>
              <a:avLst/>
              <a:gdLst>
                <a:gd name="T0" fmla="*/ 113 w 128"/>
                <a:gd name="T1" fmla="*/ 23 h 177"/>
                <a:gd name="T2" fmla="*/ 113 w 128"/>
                <a:gd name="T3" fmla="*/ 30 h 177"/>
                <a:gd name="T4" fmla="*/ 104 w 128"/>
                <a:gd name="T5" fmla="*/ 39 h 177"/>
                <a:gd name="T6" fmla="*/ 107 w 128"/>
                <a:gd name="T7" fmla="*/ 43 h 177"/>
                <a:gd name="T8" fmla="*/ 104 w 128"/>
                <a:gd name="T9" fmla="*/ 47 h 177"/>
                <a:gd name="T10" fmla="*/ 107 w 128"/>
                <a:gd name="T11" fmla="*/ 50 h 177"/>
                <a:gd name="T12" fmla="*/ 110 w 128"/>
                <a:gd name="T13" fmla="*/ 57 h 177"/>
                <a:gd name="T14" fmla="*/ 114 w 128"/>
                <a:gd name="T15" fmla="*/ 67 h 177"/>
                <a:gd name="T16" fmla="*/ 107 w 128"/>
                <a:gd name="T17" fmla="*/ 70 h 177"/>
                <a:gd name="T18" fmla="*/ 110 w 128"/>
                <a:gd name="T19" fmla="*/ 70 h 177"/>
                <a:gd name="T20" fmla="*/ 118 w 128"/>
                <a:gd name="T21" fmla="*/ 68 h 177"/>
                <a:gd name="T22" fmla="*/ 123 w 128"/>
                <a:gd name="T23" fmla="*/ 66 h 177"/>
                <a:gd name="T24" fmla="*/ 127 w 128"/>
                <a:gd name="T25" fmla="*/ 67 h 177"/>
                <a:gd name="T26" fmla="*/ 124 w 128"/>
                <a:gd name="T27" fmla="*/ 80 h 177"/>
                <a:gd name="T28" fmla="*/ 111 w 128"/>
                <a:gd name="T29" fmla="*/ 85 h 177"/>
                <a:gd name="T30" fmla="*/ 110 w 128"/>
                <a:gd name="T31" fmla="*/ 92 h 177"/>
                <a:gd name="T32" fmla="*/ 110 w 128"/>
                <a:gd name="T33" fmla="*/ 108 h 177"/>
                <a:gd name="T34" fmla="*/ 109 w 128"/>
                <a:gd name="T35" fmla="*/ 119 h 177"/>
                <a:gd name="T36" fmla="*/ 101 w 128"/>
                <a:gd name="T37" fmla="*/ 136 h 177"/>
                <a:gd name="T38" fmla="*/ 85 w 128"/>
                <a:gd name="T39" fmla="*/ 143 h 177"/>
                <a:gd name="T40" fmla="*/ 72 w 128"/>
                <a:gd name="T41" fmla="*/ 150 h 177"/>
                <a:gd name="T42" fmla="*/ 64 w 128"/>
                <a:gd name="T43" fmla="*/ 158 h 177"/>
                <a:gd name="T44" fmla="*/ 58 w 128"/>
                <a:gd name="T45" fmla="*/ 165 h 177"/>
                <a:gd name="T46" fmla="*/ 53 w 128"/>
                <a:gd name="T47" fmla="*/ 168 h 177"/>
                <a:gd name="T48" fmla="*/ 47 w 128"/>
                <a:gd name="T49" fmla="*/ 168 h 177"/>
                <a:gd name="T50" fmla="*/ 45 w 128"/>
                <a:gd name="T51" fmla="*/ 167 h 177"/>
                <a:gd name="T52" fmla="*/ 36 w 128"/>
                <a:gd name="T53" fmla="*/ 170 h 177"/>
                <a:gd name="T54" fmla="*/ 28 w 128"/>
                <a:gd name="T55" fmla="*/ 175 h 177"/>
                <a:gd name="T56" fmla="*/ 29 w 128"/>
                <a:gd name="T57" fmla="*/ 176 h 177"/>
                <a:gd name="T58" fmla="*/ 28 w 128"/>
                <a:gd name="T59" fmla="*/ 176 h 177"/>
                <a:gd name="T60" fmla="*/ 19 w 128"/>
                <a:gd name="T61" fmla="*/ 176 h 177"/>
                <a:gd name="T62" fmla="*/ 13 w 128"/>
                <a:gd name="T63" fmla="*/ 164 h 177"/>
                <a:gd name="T64" fmla="*/ 12 w 128"/>
                <a:gd name="T65" fmla="*/ 158 h 177"/>
                <a:gd name="T66" fmla="*/ 14 w 128"/>
                <a:gd name="T67" fmla="*/ 147 h 177"/>
                <a:gd name="T68" fmla="*/ 14 w 128"/>
                <a:gd name="T69" fmla="*/ 146 h 177"/>
                <a:gd name="T70" fmla="*/ 10 w 128"/>
                <a:gd name="T71" fmla="*/ 134 h 177"/>
                <a:gd name="T72" fmla="*/ 2 w 128"/>
                <a:gd name="T73" fmla="*/ 129 h 177"/>
                <a:gd name="T74" fmla="*/ 3 w 128"/>
                <a:gd name="T75" fmla="*/ 118 h 177"/>
                <a:gd name="T76" fmla="*/ 7 w 128"/>
                <a:gd name="T77" fmla="*/ 108 h 177"/>
                <a:gd name="T78" fmla="*/ 8 w 128"/>
                <a:gd name="T79" fmla="*/ 85 h 177"/>
                <a:gd name="T80" fmla="*/ 13 w 128"/>
                <a:gd name="T81" fmla="*/ 71 h 177"/>
                <a:gd name="T82" fmla="*/ 18 w 128"/>
                <a:gd name="T83" fmla="*/ 62 h 177"/>
                <a:gd name="T84" fmla="*/ 20 w 128"/>
                <a:gd name="T85" fmla="*/ 57 h 177"/>
                <a:gd name="T86" fmla="*/ 29 w 128"/>
                <a:gd name="T87" fmla="*/ 45 h 177"/>
                <a:gd name="T88" fmla="*/ 48 w 128"/>
                <a:gd name="T89" fmla="*/ 40 h 177"/>
                <a:gd name="T90" fmla="*/ 55 w 128"/>
                <a:gd name="T91" fmla="*/ 43 h 177"/>
                <a:gd name="T92" fmla="*/ 72 w 128"/>
                <a:gd name="T93" fmla="*/ 29 h 177"/>
                <a:gd name="T94" fmla="*/ 72 w 128"/>
                <a:gd name="T95" fmla="*/ 21 h 177"/>
                <a:gd name="T96" fmla="*/ 73 w 128"/>
                <a:gd name="T97" fmla="*/ 14 h 177"/>
                <a:gd name="T98" fmla="*/ 80 w 128"/>
                <a:gd name="T99" fmla="*/ 9 h 177"/>
                <a:gd name="T100" fmla="*/ 81 w 128"/>
                <a:gd name="T101" fmla="*/ 4 h 177"/>
                <a:gd name="T102" fmla="*/ 83 w 128"/>
                <a:gd name="T103" fmla="*/ 1 h 177"/>
                <a:gd name="T104" fmla="*/ 91 w 128"/>
                <a:gd name="T105" fmla="*/ 8 h 177"/>
                <a:gd name="T106" fmla="*/ 93 w 128"/>
                <a:gd name="T107" fmla="*/ 17 h 177"/>
                <a:gd name="T108" fmla="*/ 94 w 128"/>
                <a:gd name="T109" fmla="*/ 18 h 177"/>
                <a:gd name="T110" fmla="*/ 111 w 128"/>
                <a:gd name="T111" fmla="*/ 2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" h="177">
                  <a:moveTo>
                    <a:pt x="111" y="21"/>
                  </a:moveTo>
                  <a:cubicBezTo>
                    <a:pt x="111" y="22"/>
                    <a:pt x="112" y="22"/>
                    <a:pt x="113" y="23"/>
                  </a:cubicBezTo>
                  <a:cubicBezTo>
                    <a:pt x="113" y="25"/>
                    <a:pt x="113" y="27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0"/>
                    <a:pt x="111" y="31"/>
                    <a:pt x="112" y="32"/>
                  </a:cubicBezTo>
                  <a:cubicBezTo>
                    <a:pt x="109" y="34"/>
                    <a:pt x="106" y="37"/>
                    <a:pt x="104" y="39"/>
                  </a:cubicBezTo>
                  <a:cubicBezTo>
                    <a:pt x="102" y="40"/>
                    <a:pt x="102" y="42"/>
                    <a:pt x="105" y="42"/>
                  </a:cubicBezTo>
                  <a:cubicBezTo>
                    <a:pt x="106" y="42"/>
                    <a:pt x="106" y="42"/>
                    <a:pt x="107" y="43"/>
                  </a:cubicBezTo>
                  <a:cubicBezTo>
                    <a:pt x="107" y="44"/>
                    <a:pt x="106" y="44"/>
                    <a:pt x="105" y="45"/>
                  </a:cubicBezTo>
                  <a:cubicBezTo>
                    <a:pt x="105" y="46"/>
                    <a:pt x="103" y="45"/>
                    <a:pt x="104" y="47"/>
                  </a:cubicBezTo>
                  <a:cubicBezTo>
                    <a:pt x="104" y="48"/>
                    <a:pt x="105" y="48"/>
                    <a:pt x="106" y="48"/>
                  </a:cubicBezTo>
                  <a:cubicBezTo>
                    <a:pt x="107" y="48"/>
                    <a:pt x="107" y="49"/>
                    <a:pt x="107" y="50"/>
                  </a:cubicBezTo>
                  <a:cubicBezTo>
                    <a:pt x="108" y="51"/>
                    <a:pt x="109" y="53"/>
                    <a:pt x="110" y="54"/>
                  </a:cubicBezTo>
                  <a:cubicBezTo>
                    <a:pt x="110" y="55"/>
                    <a:pt x="111" y="56"/>
                    <a:pt x="110" y="57"/>
                  </a:cubicBezTo>
                  <a:cubicBezTo>
                    <a:pt x="109" y="58"/>
                    <a:pt x="110" y="58"/>
                    <a:pt x="111" y="59"/>
                  </a:cubicBezTo>
                  <a:cubicBezTo>
                    <a:pt x="113" y="61"/>
                    <a:pt x="114" y="64"/>
                    <a:pt x="114" y="67"/>
                  </a:cubicBezTo>
                  <a:cubicBezTo>
                    <a:pt x="112" y="68"/>
                    <a:pt x="109" y="67"/>
                    <a:pt x="108" y="68"/>
                  </a:cubicBezTo>
                  <a:cubicBezTo>
                    <a:pt x="107" y="69"/>
                    <a:pt x="106" y="70"/>
                    <a:pt x="107" y="70"/>
                  </a:cubicBezTo>
                  <a:cubicBezTo>
                    <a:pt x="107" y="71"/>
                    <a:pt x="108" y="71"/>
                    <a:pt x="109" y="70"/>
                  </a:cubicBezTo>
                  <a:cubicBezTo>
                    <a:pt x="109" y="70"/>
                    <a:pt x="110" y="70"/>
                    <a:pt x="110" y="70"/>
                  </a:cubicBezTo>
                  <a:cubicBezTo>
                    <a:pt x="113" y="69"/>
                    <a:pt x="116" y="70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9" y="69"/>
                    <a:pt x="120" y="68"/>
                    <a:pt x="120" y="67"/>
                  </a:cubicBezTo>
                  <a:cubicBezTo>
                    <a:pt x="121" y="67"/>
                    <a:pt x="123" y="67"/>
                    <a:pt x="123" y="66"/>
                  </a:cubicBezTo>
                  <a:cubicBezTo>
                    <a:pt x="125" y="64"/>
                    <a:pt x="126" y="65"/>
                    <a:pt x="127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8" y="71"/>
                    <a:pt x="127" y="76"/>
                    <a:pt x="124" y="80"/>
                  </a:cubicBezTo>
                  <a:cubicBezTo>
                    <a:pt x="122" y="80"/>
                    <a:pt x="121" y="80"/>
                    <a:pt x="120" y="81"/>
                  </a:cubicBezTo>
                  <a:cubicBezTo>
                    <a:pt x="117" y="82"/>
                    <a:pt x="115" y="84"/>
                    <a:pt x="111" y="85"/>
                  </a:cubicBezTo>
                  <a:cubicBezTo>
                    <a:pt x="109" y="85"/>
                    <a:pt x="109" y="87"/>
                    <a:pt x="108" y="89"/>
                  </a:cubicBezTo>
                  <a:cubicBezTo>
                    <a:pt x="107" y="91"/>
                    <a:pt x="109" y="91"/>
                    <a:pt x="110" y="92"/>
                  </a:cubicBezTo>
                  <a:cubicBezTo>
                    <a:pt x="111" y="92"/>
                    <a:pt x="111" y="93"/>
                    <a:pt x="110" y="94"/>
                  </a:cubicBezTo>
                  <a:cubicBezTo>
                    <a:pt x="107" y="99"/>
                    <a:pt x="108" y="103"/>
                    <a:pt x="110" y="108"/>
                  </a:cubicBezTo>
                  <a:cubicBezTo>
                    <a:pt x="111" y="110"/>
                    <a:pt x="113" y="114"/>
                    <a:pt x="110" y="116"/>
                  </a:cubicBezTo>
                  <a:cubicBezTo>
                    <a:pt x="109" y="117"/>
                    <a:pt x="110" y="118"/>
                    <a:pt x="109" y="119"/>
                  </a:cubicBezTo>
                  <a:cubicBezTo>
                    <a:pt x="108" y="123"/>
                    <a:pt x="105" y="127"/>
                    <a:pt x="102" y="131"/>
                  </a:cubicBezTo>
                  <a:cubicBezTo>
                    <a:pt x="101" y="133"/>
                    <a:pt x="101" y="135"/>
                    <a:pt x="101" y="136"/>
                  </a:cubicBezTo>
                  <a:cubicBezTo>
                    <a:pt x="100" y="140"/>
                    <a:pt x="97" y="140"/>
                    <a:pt x="95" y="141"/>
                  </a:cubicBezTo>
                  <a:cubicBezTo>
                    <a:pt x="91" y="142"/>
                    <a:pt x="88" y="142"/>
                    <a:pt x="85" y="143"/>
                  </a:cubicBezTo>
                  <a:cubicBezTo>
                    <a:pt x="83" y="145"/>
                    <a:pt x="80" y="144"/>
                    <a:pt x="78" y="145"/>
                  </a:cubicBezTo>
                  <a:cubicBezTo>
                    <a:pt x="75" y="146"/>
                    <a:pt x="73" y="148"/>
                    <a:pt x="72" y="150"/>
                  </a:cubicBezTo>
                  <a:cubicBezTo>
                    <a:pt x="72" y="151"/>
                    <a:pt x="72" y="152"/>
                    <a:pt x="71" y="152"/>
                  </a:cubicBezTo>
                  <a:cubicBezTo>
                    <a:pt x="68" y="153"/>
                    <a:pt x="66" y="156"/>
                    <a:pt x="64" y="158"/>
                  </a:cubicBezTo>
                  <a:cubicBezTo>
                    <a:pt x="63" y="158"/>
                    <a:pt x="63" y="159"/>
                    <a:pt x="63" y="160"/>
                  </a:cubicBezTo>
                  <a:cubicBezTo>
                    <a:pt x="62" y="162"/>
                    <a:pt x="60" y="164"/>
                    <a:pt x="58" y="165"/>
                  </a:cubicBezTo>
                  <a:cubicBezTo>
                    <a:pt x="56" y="165"/>
                    <a:pt x="56" y="166"/>
                    <a:pt x="55" y="167"/>
                  </a:cubicBezTo>
                  <a:cubicBezTo>
                    <a:pt x="54" y="168"/>
                    <a:pt x="53" y="167"/>
                    <a:pt x="53" y="168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51" y="168"/>
                    <a:pt x="49" y="169"/>
                    <a:pt x="47" y="168"/>
                  </a:cubicBezTo>
                  <a:cubicBezTo>
                    <a:pt x="47" y="168"/>
                    <a:pt x="47" y="168"/>
                    <a:pt x="47" y="168"/>
                  </a:cubicBezTo>
                  <a:cubicBezTo>
                    <a:pt x="47" y="167"/>
                    <a:pt x="46" y="168"/>
                    <a:pt x="45" y="167"/>
                  </a:cubicBezTo>
                  <a:cubicBezTo>
                    <a:pt x="43" y="167"/>
                    <a:pt x="40" y="166"/>
                    <a:pt x="39" y="169"/>
                  </a:cubicBezTo>
                  <a:cubicBezTo>
                    <a:pt x="38" y="170"/>
                    <a:pt x="37" y="170"/>
                    <a:pt x="36" y="170"/>
                  </a:cubicBezTo>
                  <a:cubicBezTo>
                    <a:pt x="33" y="171"/>
                    <a:pt x="31" y="171"/>
                    <a:pt x="30" y="174"/>
                  </a:cubicBezTo>
                  <a:cubicBezTo>
                    <a:pt x="30" y="175"/>
                    <a:pt x="29" y="175"/>
                    <a:pt x="28" y="175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5" y="177"/>
                    <a:pt x="22" y="176"/>
                    <a:pt x="19" y="176"/>
                  </a:cubicBezTo>
                  <a:cubicBezTo>
                    <a:pt x="17" y="175"/>
                    <a:pt x="16" y="175"/>
                    <a:pt x="16" y="172"/>
                  </a:cubicBezTo>
                  <a:cubicBezTo>
                    <a:pt x="17" y="170"/>
                    <a:pt x="15" y="166"/>
                    <a:pt x="13" y="164"/>
                  </a:cubicBezTo>
                  <a:cubicBezTo>
                    <a:pt x="11" y="163"/>
                    <a:pt x="11" y="161"/>
                    <a:pt x="12" y="159"/>
                  </a:cubicBezTo>
                  <a:cubicBezTo>
                    <a:pt x="12" y="159"/>
                    <a:pt x="13" y="158"/>
                    <a:pt x="12" y="158"/>
                  </a:cubicBezTo>
                  <a:cubicBezTo>
                    <a:pt x="10" y="155"/>
                    <a:pt x="13" y="153"/>
                    <a:pt x="14" y="152"/>
                  </a:cubicBezTo>
                  <a:cubicBezTo>
                    <a:pt x="16" y="150"/>
                    <a:pt x="15" y="149"/>
                    <a:pt x="14" y="147"/>
                  </a:cubicBezTo>
                  <a:cubicBezTo>
                    <a:pt x="14" y="147"/>
                    <a:pt x="14" y="146"/>
                    <a:pt x="14" y="146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13" y="144"/>
                    <a:pt x="13" y="141"/>
                    <a:pt x="12" y="139"/>
                  </a:cubicBezTo>
                  <a:cubicBezTo>
                    <a:pt x="11" y="137"/>
                    <a:pt x="10" y="136"/>
                    <a:pt x="10" y="134"/>
                  </a:cubicBezTo>
                  <a:cubicBezTo>
                    <a:pt x="10" y="131"/>
                    <a:pt x="8" y="130"/>
                    <a:pt x="6" y="130"/>
                  </a:cubicBezTo>
                  <a:cubicBezTo>
                    <a:pt x="4" y="130"/>
                    <a:pt x="3" y="129"/>
                    <a:pt x="2" y="129"/>
                  </a:cubicBezTo>
                  <a:cubicBezTo>
                    <a:pt x="1" y="128"/>
                    <a:pt x="0" y="126"/>
                    <a:pt x="1" y="125"/>
                  </a:cubicBezTo>
                  <a:cubicBezTo>
                    <a:pt x="3" y="123"/>
                    <a:pt x="2" y="120"/>
                    <a:pt x="3" y="118"/>
                  </a:cubicBezTo>
                  <a:cubicBezTo>
                    <a:pt x="4" y="117"/>
                    <a:pt x="3" y="116"/>
                    <a:pt x="4" y="115"/>
                  </a:cubicBezTo>
                  <a:cubicBezTo>
                    <a:pt x="7" y="113"/>
                    <a:pt x="8" y="111"/>
                    <a:pt x="7" y="108"/>
                  </a:cubicBezTo>
                  <a:cubicBezTo>
                    <a:pt x="9" y="103"/>
                    <a:pt x="10" y="98"/>
                    <a:pt x="8" y="93"/>
                  </a:cubicBezTo>
                  <a:cubicBezTo>
                    <a:pt x="7" y="91"/>
                    <a:pt x="8" y="88"/>
                    <a:pt x="8" y="85"/>
                  </a:cubicBezTo>
                  <a:cubicBezTo>
                    <a:pt x="9" y="81"/>
                    <a:pt x="11" y="78"/>
                    <a:pt x="12" y="73"/>
                  </a:cubicBezTo>
                  <a:cubicBezTo>
                    <a:pt x="12" y="72"/>
                    <a:pt x="12" y="72"/>
                    <a:pt x="13" y="71"/>
                  </a:cubicBezTo>
                  <a:cubicBezTo>
                    <a:pt x="14" y="70"/>
                    <a:pt x="15" y="69"/>
                    <a:pt x="15" y="68"/>
                  </a:cubicBezTo>
                  <a:cubicBezTo>
                    <a:pt x="15" y="65"/>
                    <a:pt x="17" y="64"/>
                    <a:pt x="18" y="62"/>
                  </a:cubicBezTo>
                  <a:cubicBezTo>
                    <a:pt x="20" y="61"/>
                    <a:pt x="20" y="58"/>
                    <a:pt x="20" y="56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3" y="55"/>
                    <a:pt x="21" y="53"/>
                    <a:pt x="22" y="51"/>
                  </a:cubicBezTo>
                  <a:cubicBezTo>
                    <a:pt x="26" y="51"/>
                    <a:pt x="28" y="48"/>
                    <a:pt x="29" y="45"/>
                  </a:cubicBezTo>
                  <a:cubicBezTo>
                    <a:pt x="31" y="41"/>
                    <a:pt x="36" y="40"/>
                    <a:pt x="39" y="37"/>
                  </a:cubicBezTo>
                  <a:cubicBezTo>
                    <a:pt x="42" y="39"/>
                    <a:pt x="45" y="37"/>
                    <a:pt x="48" y="40"/>
                  </a:cubicBezTo>
                  <a:cubicBezTo>
                    <a:pt x="49" y="42"/>
                    <a:pt x="50" y="45"/>
                    <a:pt x="53" y="42"/>
                  </a:cubicBezTo>
                  <a:cubicBezTo>
                    <a:pt x="54" y="42"/>
                    <a:pt x="55" y="43"/>
                    <a:pt x="55" y="43"/>
                  </a:cubicBezTo>
                  <a:cubicBezTo>
                    <a:pt x="58" y="44"/>
                    <a:pt x="61" y="44"/>
                    <a:pt x="63" y="42"/>
                  </a:cubicBezTo>
                  <a:cubicBezTo>
                    <a:pt x="67" y="38"/>
                    <a:pt x="71" y="35"/>
                    <a:pt x="72" y="29"/>
                  </a:cubicBezTo>
                  <a:cubicBezTo>
                    <a:pt x="73" y="28"/>
                    <a:pt x="72" y="27"/>
                    <a:pt x="72" y="26"/>
                  </a:cubicBezTo>
                  <a:cubicBezTo>
                    <a:pt x="72" y="24"/>
                    <a:pt x="71" y="23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3" y="19"/>
                    <a:pt x="72" y="17"/>
                    <a:pt x="73" y="14"/>
                  </a:cubicBezTo>
                  <a:cubicBezTo>
                    <a:pt x="72" y="12"/>
                    <a:pt x="75" y="9"/>
                    <a:pt x="77" y="9"/>
                  </a:cubicBezTo>
                  <a:cubicBezTo>
                    <a:pt x="78" y="9"/>
                    <a:pt x="79" y="9"/>
                    <a:pt x="80" y="9"/>
                  </a:cubicBezTo>
                  <a:cubicBezTo>
                    <a:pt x="81" y="9"/>
                    <a:pt x="82" y="8"/>
                    <a:pt x="82" y="7"/>
                  </a:cubicBezTo>
                  <a:cubicBezTo>
                    <a:pt x="82" y="6"/>
                    <a:pt x="81" y="5"/>
                    <a:pt x="81" y="4"/>
                  </a:cubicBezTo>
                  <a:cubicBezTo>
                    <a:pt x="81" y="3"/>
                    <a:pt x="82" y="2"/>
                    <a:pt x="80" y="1"/>
                  </a:cubicBezTo>
                  <a:cubicBezTo>
                    <a:pt x="82" y="1"/>
                    <a:pt x="83" y="1"/>
                    <a:pt x="83" y="1"/>
                  </a:cubicBezTo>
                  <a:cubicBezTo>
                    <a:pt x="86" y="0"/>
                    <a:pt x="88" y="1"/>
                    <a:pt x="88" y="4"/>
                  </a:cubicBezTo>
                  <a:cubicBezTo>
                    <a:pt x="88" y="6"/>
                    <a:pt x="90" y="6"/>
                    <a:pt x="91" y="8"/>
                  </a:cubicBezTo>
                  <a:cubicBezTo>
                    <a:pt x="92" y="10"/>
                    <a:pt x="92" y="11"/>
                    <a:pt x="92" y="13"/>
                  </a:cubicBezTo>
                  <a:cubicBezTo>
                    <a:pt x="92" y="15"/>
                    <a:pt x="91" y="16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8"/>
                    <a:pt x="93" y="18"/>
                    <a:pt x="94" y="18"/>
                  </a:cubicBezTo>
                  <a:cubicBezTo>
                    <a:pt x="96" y="20"/>
                    <a:pt x="97" y="21"/>
                    <a:pt x="100" y="20"/>
                  </a:cubicBezTo>
                  <a:cubicBezTo>
                    <a:pt x="104" y="20"/>
                    <a:pt x="107" y="20"/>
                    <a:pt x="111" y="21"/>
                  </a:cubicBez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43" name="Freeform 80">
              <a:extLst>
                <a:ext uri="{FF2B5EF4-FFF2-40B4-BE49-F238E27FC236}">
                  <a16:creationId xmlns:a16="http://schemas.microsoft.com/office/drawing/2014/main" id="{F9EA28E0-7BE2-BC42-8FAF-0C6E85E2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400" y="2184245"/>
              <a:ext cx="40704" cy="38549"/>
            </a:xfrm>
            <a:custGeom>
              <a:avLst/>
              <a:gdLst>
                <a:gd name="T0" fmla="*/ 31 w 35"/>
                <a:gd name="T1" fmla="*/ 4 h 36"/>
                <a:gd name="T2" fmla="*/ 28 w 35"/>
                <a:gd name="T3" fmla="*/ 7 h 36"/>
                <a:gd name="T4" fmla="*/ 26 w 35"/>
                <a:gd name="T5" fmla="*/ 10 h 36"/>
                <a:gd name="T6" fmla="*/ 28 w 35"/>
                <a:gd name="T7" fmla="*/ 19 h 36"/>
                <a:gd name="T8" fmla="*/ 30 w 35"/>
                <a:gd name="T9" fmla="*/ 21 h 36"/>
                <a:gd name="T10" fmla="*/ 35 w 35"/>
                <a:gd name="T11" fmla="*/ 24 h 36"/>
                <a:gd name="T12" fmla="*/ 29 w 35"/>
                <a:gd name="T13" fmla="*/ 29 h 36"/>
                <a:gd name="T14" fmla="*/ 23 w 35"/>
                <a:gd name="T15" fmla="*/ 32 h 36"/>
                <a:gd name="T16" fmla="*/ 22 w 35"/>
                <a:gd name="T17" fmla="*/ 33 h 36"/>
                <a:gd name="T18" fmla="*/ 22 w 35"/>
                <a:gd name="T19" fmla="*/ 33 h 36"/>
                <a:gd name="T20" fmla="*/ 21 w 35"/>
                <a:gd name="T21" fmla="*/ 34 h 36"/>
                <a:gd name="T22" fmla="*/ 14 w 35"/>
                <a:gd name="T23" fmla="*/ 35 h 36"/>
                <a:gd name="T24" fmla="*/ 12 w 35"/>
                <a:gd name="T25" fmla="*/ 34 h 36"/>
                <a:gd name="T26" fmla="*/ 9 w 35"/>
                <a:gd name="T27" fmla="*/ 31 h 36"/>
                <a:gd name="T28" fmla="*/ 8 w 35"/>
                <a:gd name="T29" fmla="*/ 30 h 36"/>
                <a:gd name="T30" fmla="*/ 5 w 35"/>
                <a:gd name="T31" fmla="*/ 28 h 36"/>
                <a:gd name="T32" fmla="*/ 1 w 35"/>
                <a:gd name="T33" fmla="*/ 19 h 36"/>
                <a:gd name="T34" fmla="*/ 2 w 35"/>
                <a:gd name="T35" fmla="*/ 13 h 36"/>
                <a:gd name="T36" fmla="*/ 8 w 35"/>
                <a:gd name="T37" fmla="*/ 7 h 36"/>
                <a:gd name="T38" fmla="*/ 10 w 35"/>
                <a:gd name="T39" fmla="*/ 5 h 36"/>
                <a:gd name="T40" fmla="*/ 11 w 35"/>
                <a:gd name="T41" fmla="*/ 4 h 36"/>
                <a:gd name="T42" fmla="*/ 20 w 35"/>
                <a:gd name="T43" fmla="*/ 3 h 36"/>
                <a:gd name="T44" fmla="*/ 25 w 35"/>
                <a:gd name="T45" fmla="*/ 1 h 36"/>
                <a:gd name="T46" fmla="*/ 27 w 35"/>
                <a:gd name="T47" fmla="*/ 0 h 36"/>
                <a:gd name="T48" fmla="*/ 30 w 35"/>
                <a:gd name="T49" fmla="*/ 2 h 36"/>
                <a:gd name="T50" fmla="*/ 31 w 35"/>
                <a:gd name="T51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" h="36">
                  <a:moveTo>
                    <a:pt x="31" y="4"/>
                  </a:moveTo>
                  <a:cubicBezTo>
                    <a:pt x="30" y="5"/>
                    <a:pt x="29" y="6"/>
                    <a:pt x="28" y="7"/>
                  </a:cubicBezTo>
                  <a:cubicBezTo>
                    <a:pt x="26" y="7"/>
                    <a:pt x="26" y="9"/>
                    <a:pt x="26" y="10"/>
                  </a:cubicBezTo>
                  <a:cubicBezTo>
                    <a:pt x="26" y="13"/>
                    <a:pt x="27" y="16"/>
                    <a:pt x="28" y="19"/>
                  </a:cubicBezTo>
                  <a:cubicBezTo>
                    <a:pt x="28" y="20"/>
                    <a:pt x="27" y="22"/>
                    <a:pt x="30" y="21"/>
                  </a:cubicBezTo>
                  <a:cubicBezTo>
                    <a:pt x="32" y="21"/>
                    <a:pt x="33" y="23"/>
                    <a:pt x="35" y="24"/>
                  </a:cubicBezTo>
                  <a:cubicBezTo>
                    <a:pt x="31" y="24"/>
                    <a:pt x="31" y="28"/>
                    <a:pt x="29" y="29"/>
                  </a:cubicBezTo>
                  <a:cubicBezTo>
                    <a:pt x="28" y="31"/>
                    <a:pt x="26" y="33"/>
                    <a:pt x="23" y="32"/>
                  </a:cubicBezTo>
                  <a:cubicBezTo>
                    <a:pt x="23" y="32"/>
                    <a:pt x="22" y="32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1" y="33"/>
                    <a:pt x="21" y="34"/>
                    <a:pt x="21" y="34"/>
                  </a:cubicBezTo>
                  <a:cubicBezTo>
                    <a:pt x="19" y="34"/>
                    <a:pt x="16" y="33"/>
                    <a:pt x="14" y="35"/>
                  </a:cubicBezTo>
                  <a:cubicBezTo>
                    <a:pt x="13" y="36"/>
                    <a:pt x="12" y="35"/>
                    <a:pt x="12" y="34"/>
                  </a:cubicBezTo>
                  <a:cubicBezTo>
                    <a:pt x="11" y="33"/>
                    <a:pt x="10" y="32"/>
                    <a:pt x="9" y="31"/>
                  </a:cubicBezTo>
                  <a:cubicBezTo>
                    <a:pt x="9" y="30"/>
                    <a:pt x="9" y="29"/>
                    <a:pt x="8" y="30"/>
                  </a:cubicBezTo>
                  <a:cubicBezTo>
                    <a:pt x="6" y="31"/>
                    <a:pt x="6" y="29"/>
                    <a:pt x="5" y="28"/>
                  </a:cubicBezTo>
                  <a:cubicBezTo>
                    <a:pt x="1" y="26"/>
                    <a:pt x="2" y="22"/>
                    <a:pt x="1" y="19"/>
                  </a:cubicBezTo>
                  <a:cubicBezTo>
                    <a:pt x="0" y="16"/>
                    <a:pt x="2" y="15"/>
                    <a:pt x="2" y="13"/>
                  </a:cubicBezTo>
                  <a:cubicBezTo>
                    <a:pt x="2" y="9"/>
                    <a:pt x="4" y="8"/>
                    <a:pt x="8" y="7"/>
                  </a:cubicBezTo>
                  <a:cubicBezTo>
                    <a:pt x="9" y="7"/>
                    <a:pt x="10" y="7"/>
                    <a:pt x="10" y="5"/>
                  </a:cubicBezTo>
                  <a:cubicBezTo>
                    <a:pt x="10" y="5"/>
                    <a:pt x="10" y="4"/>
                    <a:pt x="11" y="4"/>
                  </a:cubicBezTo>
                  <a:cubicBezTo>
                    <a:pt x="14" y="4"/>
                    <a:pt x="17" y="2"/>
                    <a:pt x="20" y="3"/>
                  </a:cubicBezTo>
                  <a:cubicBezTo>
                    <a:pt x="22" y="3"/>
                    <a:pt x="24" y="3"/>
                    <a:pt x="25" y="1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28" y="1"/>
                    <a:pt x="28" y="3"/>
                    <a:pt x="30" y="2"/>
                  </a:cubicBezTo>
                  <a:cubicBezTo>
                    <a:pt x="32" y="1"/>
                    <a:pt x="31" y="3"/>
                    <a:pt x="31" y="4"/>
                  </a:cubicBez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E3093BC5-4A34-7844-A375-415D77097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250" y="2060925"/>
              <a:ext cx="19513" cy="17741"/>
            </a:xfrm>
            <a:custGeom>
              <a:avLst/>
              <a:gdLst>
                <a:gd name="T0" fmla="*/ 10 w 13"/>
                <a:gd name="T1" fmla="*/ 6 h 13"/>
                <a:gd name="T2" fmla="*/ 10 w 13"/>
                <a:gd name="T3" fmla="*/ 11 h 13"/>
                <a:gd name="T4" fmla="*/ 1 w 13"/>
                <a:gd name="T5" fmla="*/ 13 h 13"/>
                <a:gd name="T6" fmla="*/ 0 w 13"/>
                <a:gd name="T7" fmla="*/ 12 h 13"/>
                <a:gd name="T8" fmla="*/ 0 w 13"/>
                <a:gd name="T9" fmla="*/ 12 h 13"/>
                <a:gd name="T10" fmla="*/ 1 w 13"/>
                <a:gd name="T11" fmla="*/ 11 h 13"/>
                <a:gd name="T12" fmla="*/ 1 w 13"/>
                <a:gd name="T13" fmla="*/ 11 h 13"/>
                <a:gd name="T14" fmla="*/ 2 w 13"/>
                <a:gd name="T15" fmla="*/ 8 h 13"/>
                <a:gd name="T16" fmla="*/ 2 w 13"/>
                <a:gd name="T17" fmla="*/ 8 h 13"/>
                <a:gd name="T18" fmla="*/ 3 w 13"/>
                <a:gd name="T19" fmla="*/ 6 h 13"/>
                <a:gd name="T20" fmla="*/ 6 w 13"/>
                <a:gd name="T21" fmla="*/ 0 h 13"/>
                <a:gd name="T22" fmla="*/ 9 w 13"/>
                <a:gd name="T23" fmla="*/ 5 h 13"/>
                <a:gd name="T24" fmla="*/ 10 w 13"/>
                <a:gd name="T2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3">
                  <a:moveTo>
                    <a:pt x="10" y="6"/>
                  </a:moveTo>
                  <a:cubicBezTo>
                    <a:pt x="13" y="9"/>
                    <a:pt x="13" y="9"/>
                    <a:pt x="10" y="11"/>
                  </a:cubicBezTo>
                  <a:cubicBezTo>
                    <a:pt x="7" y="12"/>
                    <a:pt x="4" y="12"/>
                    <a:pt x="1" y="13"/>
                  </a:cubicBezTo>
                  <a:cubicBezTo>
                    <a:pt x="1" y="13"/>
                    <a:pt x="1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4" y="4"/>
                    <a:pt x="4" y="2"/>
                    <a:pt x="6" y="0"/>
                  </a:cubicBezTo>
                  <a:cubicBezTo>
                    <a:pt x="9" y="1"/>
                    <a:pt x="11" y="1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45" name="Freeform 82">
              <a:extLst>
                <a:ext uri="{FF2B5EF4-FFF2-40B4-BE49-F238E27FC236}">
                  <a16:creationId xmlns:a16="http://schemas.microsoft.com/office/drawing/2014/main" id="{3DE93DC9-AA56-274B-B4B4-6C6A5E6DA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098" y="2216937"/>
              <a:ext cx="21855" cy="11089"/>
            </a:xfrm>
            <a:custGeom>
              <a:avLst/>
              <a:gdLst>
                <a:gd name="T0" fmla="*/ 5 w 15"/>
                <a:gd name="T1" fmla="*/ 6 h 8"/>
                <a:gd name="T2" fmla="*/ 3 w 15"/>
                <a:gd name="T3" fmla="*/ 7 h 8"/>
                <a:gd name="T4" fmla="*/ 1 w 15"/>
                <a:gd name="T5" fmla="*/ 7 h 8"/>
                <a:gd name="T6" fmla="*/ 1 w 15"/>
                <a:gd name="T7" fmla="*/ 5 h 8"/>
                <a:gd name="T8" fmla="*/ 12 w 15"/>
                <a:gd name="T9" fmla="*/ 1 h 8"/>
                <a:gd name="T10" fmla="*/ 13 w 15"/>
                <a:gd name="T11" fmla="*/ 4 h 8"/>
                <a:gd name="T12" fmla="*/ 7 w 15"/>
                <a:gd name="T13" fmla="*/ 5 h 8"/>
                <a:gd name="T14" fmla="*/ 5 w 15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8">
                  <a:moveTo>
                    <a:pt x="5" y="6"/>
                  </a:moveTo>
                  <a:cubicBezTo>
                    <a:pt x="4" y="7"/>
                    <a:pt x="4" y="7"/>
                    <a:pt x="3" y="7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4" y="1"/>
                    <a:pt x="8" y="1"/>
                    <a:pt x="12" y="1"/>
                  </a:cubicBezTo>
                  <a:cubicBezTo>
                    <a:pt x="15" y="0"/>
                    <a:pt x="14" y="2"/>
                    <a:pt x="13" y="4"/>
                  </a:cubicBezTo>
                  <a:cubicBezTo>
                    <a:pt x="11" y="5"/>
                    <a:pt x="9" y="5"/>
                    <a:pt x="7" y="5"/>
                  </a:cubicBezTo>
                  <a:cubicBezTo>
                    <a:pt x="6" y="5"/>
                    <a:pt x="5" y="5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46" name="Freeform 83">
              <a:extLst>
                <a:ext uri="{FF2B5EF4-FFF2-40B4-BE49-F238E27FC236}">
                  <a16:creationId xmlns:a16="http://schemas.microsoft.com/office/drawing/2014/main" id="{8BA89945-8CE1-7341-9C35-0257CA1D0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586" y="2091525"/>
              <a:ext cx="7805" cy="5175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2 h 4"/>
                <a:gd name="T4" fmla="*/ 2 w 5"/>
                <a:gd name="T5" fmla="*/ 0 h 4"/>
                <a:gd name="T6" fmla="*/ 5 w 5"/>
                <a:gd name="T7" fmla="*/ 3 h 4"/>
                <a:gd name="T8" fmla="*/ 2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5" y="1"/>
                    <a:pt x="5" y="3"/>
                  </a:cubicBezTo>
                  <a:cubicBezTo>
                    <a:pt x="5" y="4"/>
                    <a:pt x="3" y="3"/>
                    <a:pt x="2" y="4"/>
                  </a:cubicBez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47" name="Freeform 84">
              <a:extLst>
                <a:ext uri="{FF2B5EF4-FFF2-40B4-BE49-F238E27FC236}">
                  <a16:creationId xmlns:a16="http://schemas.microsoft.com/office/drawing/2014/main" id="{F7261EAB-3A6C-9D4B-BCF1-65FD2DE17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403" y="3957554"/>
              <a:ext cx="195133" cy="256506"/>
            </a:xfrm>
            <a:custGeom>
              <a:avLst/>
              <a:gdLst>
                <a:gd name="T0" fmla="*/ 44 w 133"/>
                <a:gd name="T1" fmla="*/ 160 h 185"/>
                <a:gd name="T2" fmla="*/ 30 w 133"/>
                <a:gd name="T3" fmla="*/ 158 h 185"/>
                <a:gd name="T4" fmla="*/ 16 w 133"/>
                <a:gd name="T5" fmla="*/ 152 h 185"/>
                <a:gd name="T6" fmla="*/ 7 w 133"/>
                <a:gd name="T7" fmla="*/ 147 h 185"/>
                <a:gd name="T8" fmla="*/ 21 w 133"/>
                <a:gd name="T9" fmla="*/ 134 h 185"/>
                <a:gd name="T10" fmla="*/ 34 w 133"/>
                <a:gd name="T11" fmla="*/ 125 h 185"/>
                <a:gd name="T12" fmla="*/ 40 w 133"/>
                <a:gd name="T13" fmla="*/ 104 h 185"/>
                <a:gd name="T14" fmla="*/ 57 w 133"/>
                <a:gd name="T15" fmla="*/ 93 h 185"/>
                <a:gd name="T16" fmla="*/ 65 w 133"/>
                <a:gd name="T17" fmla="*/ 82 h 185"/>
                <a:gd name="T18" fmla="*/ 60 w 133"/>
                <a:gd name="T19" fmla="*/ 66 h 185"/>
                <a:gd name="T20" fmla="*/ 72 w 133"/>
                <a:gd name="T21" fmla="*/ 57 h 185"/>
                <a:gd name="T22" fmla="*/ 70 w 133"/>
                <a:gd name="T23" fmla="*/ 46 h 185"/>
                <a:gd name="T24" fmla="*/ 49 w 133"/>
                <a:gd name="T25" fmla="*/ 56 h 185"/>
                <a:gd name="T26" fmla="*/ 37 w 133"/>
                <a:gd name="T27" fmla="*/ 45 h 185"/>
                <a:gd name="T28" fmla="*/ 49 w 133"/>
                <a:gd name="T29" fmla="*/ 28 h 185"/>
                <a:gd name="T30" fmla="*/ 33 w 133"/>
                <a:gd name="T31" fmla="*/ 33 h 185"/>
                <a:gd name="T32" fmla="*/ 22 w 133"/>
                <a:gd name="T33" fmla="*/ 38 h 185"/>
                <a:gd name="T34" fmla="*/ 15 w 133"/>
                <a:gd name="T35" fmla="*/ 23 h 185"/>
                <a:gd name="T36" fmla="*/ 0 w 133"/>
                <a:gd name="T37" fmla="*/ 15 h 185"/>
                <a:gd name="T38" fmla="*/ 22 w 133"/>
                <a:gd name="T39" fmla="*/ 14 h 185"/>
                <a:gd name="T40" fmla="*/ 33 w 133"/>
                <a:gd name="T41" fmla="*/ 8 h 185"/>
                <a:gd name="T42" fmla="*/ 50 w 133"/>
                <a:gd name="T43" fmla="*/ 0 h 185"/>
                <a:gd name="T44" fmla="*/ 67 w 133"/>
                <a:gd name="T45" fmla="*/ 11 h 185"/>
                <a:gd name="T46" fmla="*/ 78 w 133"/>
                <a:gd name="T47" fmla="*/ 12 h 185"/>
                <a:gd name="T48" fmla="*/ 89 w 133"/>
                <a:gd name="T49" fmla="*/ 9 h 185"/>
                <a:gd name="T50" fmla="*/ 106 w 133"/>
                <a:gd name="T51" fmla="*/ 27 h 185"/>
                <a:gd name="T52" fmla="*/ 104 w 133"/>
                <a:gd name="T53" fmla="*/ 35 h 185"/>
                <a:gd name="T54" fmla="*/ 120 w 133"/>
                <a:gd name="T55" fmla="*/ 49 h 185"/>
                <a:gd name="T56" fmla="*/ 121 w 133"/>
                <a:gd name="T57" fmla="*/ 60 h 185"/>
                <a:gd name="T58" fmla="*/ 113 w 133"/>
                <a:gd name="T59" fmla="*/ 64 h 185"/>
                <a:gd name="T60" fmla="*/ 112 w 133"/>
                <a:gd name="T61" fmla="*/ 76 h 185"/>
                <a:gd name="T62" fmla="*/ 113 w 133"/>
                <a:gd name="T63" fmla="*/ 86 h 185"/>
                <a:gd name="T64" fmla="*/ 103 w 133"/>
                <a:gd name="T65" fmla="*/ 89 h 185"/>
                <a:gd name="T66" fmla="*/ 106 w 133"/>
                <a:gd name="T67" fmla="*/ 100 h 185"/>
                <a:gd name="T68" fmla="*/ 121 w 133"/>
                <a:gd name="T69" fmla="*/ 110 h 185"/>
                <a:gd name="T70" fmla="*/ 133 w 133"/>
                <a:gd name="T71" fmla="*/ 126 h 185"/>
                <a:gd name="T72" fmla="*/ 123 w 133"/>
                <a:gd name="T73" fmla="*/ 142 h 185"/>
                <a:gd name="T74" fmla="*/ 119 w 133"/>
                <a:gd name="T75" fmla="*/ 149 h 185"/>
                <a:gd name="T76" fmla="*/ 100 w 133"/>
                <a:gd name="T77" fmla="*/ 171 h 185"/>
                <a:gd name="T78" fmla="*/ 91 w 133"/>
                <a:gd name="T79" fmla="*/ 182 h 185"/>
                <a:gd name="T80" fmla="*/ 79 w 133"/>
                <a:gd name="T81" fmla="*/ 181 h 185"/>
                <a:gd name="T82" fmla="*/ 59 w 133"/>
                <a:gd name="T83" fmla="*/ 178 h 185"/>
                <a:gd name="T84" fmla="*/ 52 w 133"/>
                <a:gd name="T85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3" h="185">
                  <a:moveTo>
                    <a:pt x="52" y="165"/>
                  </a:moveTo>
                  <a:cubicBezTo>
                    <a:pt x="44" y="160"/>
                    <a:pt x="44" y="160"/>
                    <a:pt x="44" y="160"/>
                  </a:cubicBezTo>
                  <a:cubicBezTo>
                    <a:pt x="37" y="165"/>
                    <a:pt x="37" y="165"/>
                    <a:pt x="37" y="165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7" y="147"/>
                    <a:pt x="7" y="147"/>
                    <a:pt x="7" y="147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6" y="57"/>
                    <a:pt x="80" y="51"/>
                    <a:pt x="78" y="47"/>
                  </a:cubicBezTo>
                  <a:cubicBezTo>
                    <a:pt x="76" y="45"/>
                    <a:pt x="72" y="44"/>
                    <a:pt x="70" y="46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3" y="142"/>
                    <a:pt x="123" y="142"/>
                    <a:pt x="123" y="142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00" y="171"/>
                    <a:pt x="100" y="171"/>
                    <a:pt x="100" y="171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7" y="185"/>
                    <a:pt x="87" y="185"/>
                    <a:pt x="87" y="185"/>
                  </a:cubicBezTo>
                  <a:cubicBezTo>
                    <a:pt x="79" y="181"/>
                    <a:pt x="79" y="181"/>
                    <a:pt x="79" y="181"/>
                  </a:cubicBezTo>
                  <a:cubicBezTo>
                    <a:pt x="70" y="175"/>
                    <a:pt x="70" y="175"/>
                    <a:pt x="70" y="175"/>
                  </a:cubicBezTo>
                  <a:cubicBezTo>
                    <a:pt x="59" y="178"/>
                    <a:pt x="59" y="178"/>
                    <a:pt x="59" y="178"/>
                  </a:cubicBezTo>
                  <a:cubicBezTo>
                    <a:pt x="53" y="177"/>
                    <a:pt x="53" y="177"/>
                    <a:pt x="53" y="177"/>
                  </a:cubicBezTo>
                  <a:lnTo>
                    <a:pt x="52" y="165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  <p:sp>
          <p:nvSpPr>
            <p:cNvPr id="48" name="Freeform 87">
              <a:extLst>
                <a:ext uri="{FF2B5EF4-FFF2-40B4-BE49-F238E27FC236}">
                  <a16:creationId xmlns:a16="http://schemas.microsoft.com/office/drawing/2014/main" id="{93627C60-FF47-3F4F-82F3-29A1A8A1A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568" y="2414823"/>
              <a:ext cx="145961" cy="96098"/>
            </a:xfrm>
            <a:custGeom>
              <a:avLst/>
              <a:gdLst>
                <a:gd name="T0" fmla="*/ 2 w 187"/>
                <a:gd name="T1" fmla="*/ 59 h 130"/>
                <a:gd name="T2" fmla="*/ 0 w 187"/>
                <a:gd name="T3" fmla="*/ 34 h 130"/>
                <a:gd name="T4" fmla="*/ 8 w 187"/>
                <a:gd name="T5" fmla="*/ 21 h 130"/>
                <a:gd name="T6" fmla="*/ 17 w 187"/>
                <a:gd name="T7" fmla="*/ 17 h 130"/>
                <a:gd name="T8" fmla="*/ 23 w 187"/>
                <a:gd name="T9" fmla="*/ 0 h 130"/>
                <a:gd name="T10" fmla="*/ 40 w 187"/>
                <a:gd name="T11" fmla="*/ 0 h 130"/>
                <a:gd name="T12" fmla="*/ 55 w 187"/>
                <a:gd name="T13" fmla="*/ 2 h 130"/>
                <a:gd name="T14" fmla="*/ 74 w 187"/>
                <a:gd name="T15" fmla="*/ 6 h 130"/>
                <a:gd name="T16" fmla="*/ 102 w 187"/>
                <a:gd name="T17" fmla="*/ 14 h 130"/>
                <a:gd name="T18" fmla="*/ 125 w 187"/>
                <a:gd name="T19" fmla="*/ 15 h 130"/>
                <a:gd name="T20" fmla="*/ 143 w 187"/>
                <a:gd name="T21" fmla="*/ 17 h 130"/>
                <a:gd name="T22" fmla="*/ 170 w 187"/>
                <a:gd name="T23" fmla="*/ 14 h 130"/>
                <a:gd name="T24" fmla="*/ 187 w 187"/>
                <a:gd name="T25" fmla="*/ 10 h 130"/>
                <a:gd name="T26" fmla="*/ 183 w 187"/>
                <a:gd name="T27" fmla="*/ 25 h 130"/>
                <a:gd name="T28" fmla="*/ 164 w 187"/>
                <a:gd name="T29" fmla="*/ 44 h 130"/>
                <a:gd name="T30" fmla="*/ 160 w 187"/>
                <a:gd name="T31" fmla="*/ 70 h 130"/>
                <a:gd name="T32" fmla="*/ 160 w 187"/>
                <a:gd name="T33" fmla="*/ 92 h 130"/>
                <a:gd name="T34" fmla="*/ 164 w 187"/>
                <a:gd name="T35" fmla="*/ 109 h 130"/>
                <a:gd name="T36" fmla="*/ 175 w 187"/>
                <a:gd name="T37" fmla="*/ 119 h 130"/>
                <a:gd name="T38" fmla="*/ 173 w 187"/>
                <a:gd name="T39" fmla="*/ 130 h 130"/>
                <a:gd name="T40" fmla="*/ 153 w 187"/>
                <a:gd name="T41" fmla="*/ 128 h 130"/>
                <a:gd name="T42" fmla="*/ 134 w 187"/>
                <a:gd name="T43" fmla="*/ 124 h 130"/>
                <a:gd name="T44" fmla="*/ 123 w 187"/>
                <a:gd name="T45" fmla="*/ 119 h 130"/>
                <a:gd name="T46" fmla="*/ 111 w 187"/>
                <a:gd name="T47" fmla="*/ 124 h 130"/>
                <a:gd name="T48" fmla="*/ 102 w 187"/>
                <a:gd name="T49" fmla="*/ 117 h 130"/>
                <a:gd name="T50" fmla="*/ 104 w 187"/>
                <a:gd name="T51" fmla="*/ 111 h 130"/>
                <a:gd name="T52" fmla="*/ 102 w 187"/>
                <a:gd name="T53" fmla="*/ 102 h 130"/>
                <a:gd name="T54" fmla="*/ 106 w 187"/>
                <a:gd name="T55" fmla="*/ 92 h 130"/>
                <a:gd name="T56" fmla="*/ 94 w 187"/>
                <a:gd name="T57" fmla="*/ 85 h 130"/>
                <a:gd name="T58" fmla="*/ 66 w 187"/>
                <a:gd name="T59" fmla="*/ 79 h 130"/>
                <a:gd name="T60" fmla="*/ 55 w 187"/>
                <a:gd name="T61" fmla="*/ 74 h 130"/>
                <a:gd name="T62" fmla="*/ 38 w 187"/>
                <a:gd name="T63" fmla="*/ 74 h 130"/>
                <a:gd name="T64" fmla="*/ 34 w 187"/>
                <a:gd name="T65" fmla="*/ 57 h 130"/>
                <a:gd name="T66" fmla="*/ 17 w 187"/>
                <a:gd name="T67" fmla="*/ 64 h 130"/>
                <a:gd name="T68" fmla="*/ 2 w 187"/>
                <a:gd name="T69" fmla="*/ 5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" h="130">
                  <a:moveTo>
                    <a:pt x="2" y="59"/>
                  </a:moveTo>
                  <a:lnTo>
                    <a:pt x="0" y="34"/>
                  </a:lnTo>
                  <a:lnTo>
                    <a:pt x="8" y="21"/>
                  </a:lnTo>
                  <a:lnTo>
                    <a:pt x="17" y="17"/>
                  </a:lnTo>
                  <a:lnTo>
                    <a:pt x="23" y="0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74" y="6"/>
                  </a:lnTo>
                  <a:lnTo>
                    <a:pt x="102" y="14"/>
                  </a:lnTo>
                  <a:lnTo>
                    <a:pt x="125" y="15"/>
                  </a:lnTo>
                  <a:lnTo>
                    <a:pt x="143" y="17"/>
                  </a:lnTo>
                  <a:lnTo>
                    <a:pt x="170" y="14"/>
                  </a:lnTo>
                  <a:lnTo>
                    <a:pt x="187" y="10"/>
                  </a:lnTo>
                  <a:lnTo>
                    <a:pt x="183" y="25"/>
                  </a:lnTo>
                  <a:lnTo>
                    <a:pt x="164" y="44"/>
                  </a:lnTo>
                  <a:lnTo>
                    <a:pt x="160" y="70"/>
                  </a:lnTo>
                  <a:lnTo>
                    <a:pt x="160" y="92"/>
                  </a:lnTo>
                  <a:lnTo>
                    <a:pt x="164" y="109"/>
                  </a:lnTo>
                  <a:lnTo>
                    <a:pt x="175" y="119"/>
                  </a:lnTo>
                  <a:lnTo>
                    <a:pt x="173" y="130"/>
                  </a:lnTo>
                  <a:lnTo>
                    <a:pt x="153" y="128"/>
                  </a:lnTo>
                  <a:lnTo>
                    <a:pt x="134" y="124"/>
                  </a:lnTo>
                  <a:lnTo>
                    <a:pt x="123" y="119"/>
                  </a:lnTo>
                  <a:lnTo>
                    <a:pt x="111" y="124"/>
                  </a:lnTo>
                  <a:lnTo>
                    <a:pt x="102" y="117"/>
                  </a:lnTo>
                  <a:lnTo>
                    <a:pt x="104" y="111"/>
                  </a:lnTo>
                  <a:lnTo>
                    <a:pt x="102" y="102"/>
                  </a:lnTo>
                  <a:lnTo>
                    <a:pt x="106" y="92"/>
                  </a:lnTo>
                  <a:lnTo>
                    <a:pt x="94" y="85"/>
                  </a:lnTo>
                  <a:lnTo>
                    <a:pt x="66" y="79"/>
                  </a:lnTo>
                  <a:lnTo>
                    <a:pt x="55" y="74"/>
                  </a:lnTo>
                  <a:lnTo>
                    <a:pt x="38" y="74"/>
                  </a:lnTo>
                  <a:lnTo>
                    <a:pt x="34" y="57"/>
                  </a:lnTo>
                  <a:lnTo>
                    <a:pt x="17" y="64"/>
                  </a:lnTo>
                  <a:lnTo>
                    <a:pt x="2" y="59"/>
                  </a:lnTo>
                  <a:close/>
                </a:path>
              </a:pathLst>
            </a:custGeom>
            <a:noFill/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49" name="Freeform 88">
              <a:extLst>
                <a:ext uri="{FF2B5EF4-FFF2-40B4-BE49-F238E27FC236}">
                  <a16:creationId xmlns:a16="http://schemas.microsoft.com/office/drawing/2014/main" id="{AD2246B9-E0DF-6C4A-8246-AA698AF06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745" y="2638803"/>
              <a:ext cx="60882" cy="42874"/>
            </a:xfrm>
            <a:custGeom>
              <a:avLst/>
              <a:gdLst>
                <a:gd name="T0" fmla="*/ 35 w 78"/>
                <a:gd name="T1" fmla="*/ 0 h 58"/>
                <a:gd name="T2" fmla="*/ 35 w 78"/>
                <a:gd name="T3" fmla="*/ 11 h 58"/>
                <a:gd name="T4" fmla="*/ 31 w 78"/>
                <a:gd name="T5" fmla="*/ 17 h 58"/>
                <a:gd name="T6" fmla="*/ 30 w 78"/>
                <a:gd name="T7" fmla="*/ 20 h 58"/>
                <a:gd name="T8" fmla="*/ 31 w 78"/>
                <a:gd name="T9" fmla="*/ 24 h 58"/>
                <a:gd name="T10" fmla="*/ 39 w 78"/>
                <a:gd name="T11" fmla="*/ 24 h 58"/>
                <a:gd name="T12" fmla="*/ 45 w 78"/>
                <a:gd name="T13" fmla="*/ 28 h 58"/>
                <a:gd name="T14" fmla="*/ 52 w 78"/>
                <a:gd name="T15" fmla="*/ 28 h 58"/>
                <a:gd name="T16" fmla="*/ 54 w 78"/>
                <a:gd name="T17" fmla="*/ 28 h 58"/>
                <a:gd name="T18" fmla="*/ 60 w 78"/>
                <a:gd name="T19" fmla="*/ 34 h 58"/>
                <a:gd name="T20" fmla="*/ 60 w 78"/>
                <a:gd name="T21" fmla="*/ 36 h 58"/>
                <a:gd name="T22" fmla="*/ 65 w 78"/>
                <a:gd name="T23" fmla="*/ 30 h 58"/>
                <a:gd name="T24" fmla="*/ 65 w 78"/>
                <a:gd name="T25" fmla="*/ 34 h 58"/>
                <a:gd name="T26" fmla="*/ 69 w 78"/>
                <a:gd name="T27" fmla="*/ 36 h 58"/>
                <a:gd name="T28" fmla="*/ 69 w 78"/>
                <a:gd name="T29" fmla="*/ 30 h 58"/>
                <a:gd name="T30" fmla="*/ 73 w 78"/>
                <a:gd name="T31" fmla="*/ 30 h 58"/>
                <a:gd name="T32" fmla="*/ 78 w 78"/>
                <a:gd name="T33" fmla="*/ 36 h 58"/>
                <a:gd name="T34" fmla="*/ 63 w 78"/>
                <a:gd name="T35" fmla="*/ 43 h 58"/>
                <a:gd name="T36" fmla="*/ 67 w 78"/>
                <a:gd name="T37" fmla="*/ 52 h 58"/>
                <a:gd name="T38" fmla="*/ 65 w 78"/>
                <a:gd name="T39" fmla="*/ 54 h 58"/>
                <a:gd name="T40" fmla="*/ 60 w 78"/>
                <a:gd name="T41" fmla="*/ 58 h 58"/>
                <a:gd name="T42" fmla="*/ 54 w 78"/>
                <a:gd name="T43" fmla="*/ 58 h 58"/>
                <a:gd name="T44" fmla="*/ 48 w 78"/>
                <a:gd name="T45" fmla="*/ 54 h 58"/>
                <a:gd name="T46" fmla="*/ 45 w 78"/>
                <a:gd name="T47" fmla="*/ 54 h 58"/>
                <a:gd name="T48" fmla="*/ 47 w 78"/>
                <a:gd name="T49" fmla="*/ 49 h 58"/>
                <a:gd name="T50" fmla="*/ 41 w 78"/>
                <a:gd name="T51" fmla="*/ 49 h 58"/>
                <a:gd name="T52" fmla="*/ 39 w 78"/>
                <a:gd name="T53" fmla="*/ 52 h 58"/>
                <a:gd name="T54" fmla="*/ 35 w 78"/>
                <a:gd name="T55" fmla="*/ 58 h 58"/>
                <a:gd name="T56" fmla="*/ 33 w 78"/>
                <a:gd name="T57" fmla="*/ 52 h 58"/>
                <a:gd name="T58" fmla="*/ 30 w 78"/>
                <a:gd name="T59" fmla="*/ 49 h 58"/>
                <a:gd name="T60" fmla="*/ 26 w 78"/>
                <a:gd name="T61" fmla="*/ 49 h 58"/>
                <a:gd name="T62" fmla="*/ 18 w 78"/>
                <a:gd name="T63" fmla="*/ 47 h 58"/>
                <a:gd name="T64" fmla="*/ 15 w 78"/>
                <a:gd name="T65" fmla="*/ 43 h 58"/>
                <a:gd name="T66" fmla="*/ 22 w 78"/>
                <a:gd name="T67" fmla="*/ 39 h 58"/>
                <a:gd name="T68" fmla="*/ 22 w 78"/>
                <a:gd name="T69" fmla="*/ 36 h 58"/>
                <a:gd name="T70" fmla="*/ 15 w 78"/>
                <a:gd name="T71" fmla="*/ 34 h 58"/>
                <a:gd name="T72" fmla="*/ 11 w 78"/>
                <a:gd name="T73" fmla="*/ 28 h 58"/>
                <a:gd name="T74" fmla="*/ 7 w 78"/>
                <a:gd name="T75" fmla="*/ 28 h 58"/>
                <a:gd name="T76" fmla="*/ 0 w 78"/>
                <a:gd name="T77" fmla="*/ 19 h 58"/>
                <a:gd name="T78" fmla="*/ 9 w 78"/>
                <a:gd name="T79" fmla="*/ 17 h 58"/>
                <a:gd name="T80" fmla="*/ 15 w 78"/>
                <a:gd name="T81" fmla="*/ 13 h 58"/>
                <a:gd name="T82" fmla="*/ 20 w 78"/>
                <a:gd name="T83" fmla="*/ 9 h 58"/>
                <a:gd name="T84" fmla="*/ 26 w 78"/>
                <a:gd name="T85" fmla="*/ 7 h 58"/>
                <a:gd name="T86" fmla="*/ 35 w 78"/>
                <a:gd name="T8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" h="58">
                  <a:moveTo>
                    <a:pt x="35" y="0"/>
                  </a:moveTo>
                  <a:lnTo>
                    <a:pt x="35" y="11"/>
                  </a:lnTo>
                  <a:lnTo>
                    <a:pt x="31" y="17"/>
                  </a:lnTo>
                  <a:lnTo>
                    <a:pt x="30" y="20"/>
                  </a:lnTo>
                  <a:lnTo>
                    <a:pt x="31" y="24"/>
                  </a:lnTo>
                  <a:lnTo>
                    <a:pt x="39" y="24"/>
                  </a:lnTo>
                  <a:lnTo>
                    <a:pt x="45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65" y="30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69" y="30"/>
                  </a:lnTo>
                  <a:lnTo>
                    <a:pt x="73" y="30"/>
                  </a:lnTo>
                  <a:lnTo>
                    <a:pt x="78" y="36"/>
                  </a:lnTo>
                  <a:lnTo>
                    <a:pt x="63" y="43"/>
                  </a:lnTo>
                  <a:lnTo>
                    <a:pt x="67" y="52"/>
                  </a:lnTo>
                  <a:lnTo>
                    <a:pt x="65" y="54"/>
                  </a:lnTo>
                  <a:lnTo>
                    <a:pt x="60" y="58"/>
                  </a:lnTo>
                  <a:lnTo>
                    <a:pt x="54" y="58"/>
                  </a:lnTo>
                  <a:lnTo>
                    <a:pt x="48" y="54"/>
                  </a:lnTo>
                  <a:lnTo>
                    <a:pt x="45" y="54"/>
                  </a:lnTo>
                  <a:lnTo>
                    <a:pt x="47" y="49"/>
                  </a:lnTo>
                  <a:lnTo>
                    <a:pt x="41" y="49"/>
                  </a:lnTo>
                  <a:lnTo>
                    <a:pt x="39" y="52"/>
                  </a:lnTo>
                  <a:lnTo>
                    <a:pt x="35" y="58"/>
                  </a:lnTo>
                  <a:lnTo>
                    <a:pt x="33" y="52"/>
                  </a:lnTo>
                  <a:lnTo>
                    <a:pt x="30" y="49"/>
                  </a:lnTo>
                  <a:lnTo>
                    <a:pt x="26" y="49"/>
                  </a:lnTo>
                  <a:lnTo>
                    <a:pt x="18" y="47"/>
                  </a:lnTo>
                  <a:lnTo>
                    <a:pt x="15" y="43"/>
                  </a:lnTo>
                  <a:lnTo>
                    <a:pt x="22" y="39"/>
                  </a:lnTo>
                  <a:lnTo>
                    <a:pt x="22" y="36"/>
                  </a:lnTo>
                  <a:lnTo>
                    <a:pt x="15" y="34"/>
                  </a:lnTo>
                  <a:lnTo>
                    <a:pt x="11" y="28"/>
                  </a:lnTo>
                  <a:lnTo>
                    <a:pt x="7" y="28"/>
                  </a:lnTo>
                  <a:lnTo>
                    <a:pt x="0" y="19"/>
                  </a:lnTo>
                  <a:lnTo>
                    <a:pt x="9" y="17"/>
                  </a:lnTo>
                  <a:lnTo>
                    <a:pt x="15" y="13"/>
                  </a:lnTo>
                  <a:lnTo>
                    <a:pt x="20" y="9"/>
                  </a:lnTo>
                  <a:lnTo>
                    <a:pt x="26" y="7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50" name="Freeform 89">
              <a:extLst>
                <a:ext uri="{FF2B5EF4-FFF2-40B4-BE49-F238E27FC236}">
                  <a16:creationId xmlns:a16="http://schemas.microsoft.com/office/drawing/2014/main" id="{EA44EC04-30F6-9C4C-BA1B-43F7D2AED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071" y="2484308"/>
              <a:ext cx="23417" cy="31047"/>
            </a:xfrm>
            <a:custGeom>
              <a:avLst/>
              <a:gdLst>
                <a:gd name="T0" fmla="*/ 15 w 30"/>
                <a:gd name="T1" fmla="*/ 2 h 42"/>
                <a:gd name="T2" fmla="*/ 6 w 30"/>
                <a:gd name="T3" fmla="*/ 0 h 42"/>
                <a:gd name="T4" fmla="*/ 2 w 30"/>
                <a:gd name="T5" fmla="*/ 8 h 42"/>
                <a:gd name="T6" fmla="*/ 0 w 30"/>
                <a:gd name="T7" fmla="*/ 12 h 42"/>
                <a:gd name="T8" fmla="*/ 4 w 30"/>
                <a:gd name="T9" fmla="*/ 19 h 42"/>
                <a:gd name="T10" fmla="*/ 0 w 30"/>
                <a:gd name="T11" fmla="*/ 23 h 42"/>
                <a:gd name="T12" fmla="*/ 2 w 30"/>
                <a:gd name="T13" fmla="*/ 27 h 42"/>
                <a:gd name="T14" fmla="*/ 4 w 30"/>
                <a:gd name="T15" fmla="*/ 38 h 42"/>
                <a:gd name="T16" fmla="*/ 9 w 30"/>
                <a:gd name="T17" fmla="*/ 42 h 42"/>
                <a:gd name="T18" fmla="*/ 17 w 30"/>
                <a:gd name="T19" fmla="*/ 42 h 42"/>
                <a:gd name="T20" fmla="*/ 17 w 30"/>
                <a:gd name="T21" fmla="*/ 38 h 42"/>
                <a:gd name="T22" fmla="*/ 24 w 30"/>
                <a:gd name="T23" fmla="*/ 34 h 42"/>
                <a:gd name="T24" fmla="*/ 30 w 30"/>
                <a:gd name="T25" fmla="*/ 32 h 42"/>
                <a:gd name="T26" fmla="*/ 30 w 30"/>
                <a:gd name="T27" fmla="*/ 25 h 42"/>
                <a:gd name="T28" fmla="*/ 15 w 30"/>
                <a:gd name="T2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42">
                  <a:moveTo>
                    <a:pt x="15" y="2"/>
                  </a:moveTo>
                  <a:lnTo>
                    <a:pt x="6" y="0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4" y="38"/>
                  </a:lnTo>
                  <a:lnTo>
                    <a:pt x="9" y="42"/>
                  </a:lnTo>
                  <a:lnTo>
                    <a:pt x="17" y="42"/>
                  </a:lnTo>
                  <a:lnTo>
                    <a:pt x="17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0" y="25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51" name="Freeform 90">
              <a:extLst>
                <a:ext uri="{FF2B5EF4-FFF2-40B4-BE49-F238E27FC236}">
                  <a16:creationId xmlns:a16="http://schemas.microsoft.com/office/drawing/2014/main" id="{DAC2EF5B-F8D6-E04C-A78B-73E9054C0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545" y="3785319"/>
              <a:ext cx="40704" cy="208455"/>
            </a:xfrm>
            <a:custGeom>
              <a:avLst/>
              <a:gdLst>
                <a:gd name="T0" fmla="*/ 14 w 74"/>
                <a:gd name="T1" fmla="*/ 103 h 192"/>
                <a:gd name="T2" fmla="*/ 0 w 74"/>
                <a:gd name="T3" fmla="*/ 122 h 192"/>
                <a:gd name="T4" fmla="*/ 0 w 74"/>
                <a:gd name="T5" fmla="*/ 148 h 192"/>
                <a:gd name="T6" fmla="*/ 8 w 74"/>
                <a:gd name="T7" fmla="*/ 158 h 192"/>
                <a:gd name="T8" fmla="*/ 14 w 74"/>
                <a:gd name="T9" fmla="*/ 177 h 192"/>
                <a:gd name="T10" fmla="*/ 30 w 74"/>
                <a:gd name="T11" fmla="*/ 177 h 192"/>
                <a:gd name="T12" fmla="*/ 42 w 74"/>
                <a:gd name="T13" fmla="*/ 192 h 192"/>
                <a:gd name="T14" fmla="*/ 49 w 74"/>
                <a:gd name="T15" fmla="*/ 171 h 192"/>
                <a:gd name="T16" fmla="*/ 49 w 74"/>
                <a:gd name="T17" fmla="*/ 94 h 192"/>
                <a:gd name="T18" fmla="*/ 64 w 74"/>
                <a:gd name="T19" fmla="*/ 86 h 192"/>
                <a:gd name="T20" fmla="*/ 74 w 74"/>
                <a:gd name="T21" fmla="*/ 68 h 192"/>
                <a:gd name="T22" fmla="*/ 74 w 74"/>
                <a:gd name="T23" fmla="*/ 53 h 192"/>
                <a:gd name="T24" fmla="*/ 74 w 74"/>
                <a:gd name="T25" fmla="*/ 34 h 192"/>
                <a:gd name="T26" fmla="*/ 64 w 74"/>
                <a:gd name="T27" fmla="*/ 23 h 192"/>
                <a:gd name="T28" fmla="*/ 74 w 74"/>
                <a:gd name="T29" fmla="*/ 8 h 192"/>
                <a:gd name="T30" fmla="*/ 57 w 74"/>
                <a:gd name="T31" fmla="*/ 0 h 192"/>
                <a:gd name="T32" fmla="*/ 42 w 74"/>
                <a:gd name="T33" fmla="*/ 0 h 192"/>
                <a:gd name="T34" fmla="*/ 21 w 74"/>
                <a:gd name="T35" fmla="*/ 0 h 192"/>
                <a:gd name="T36" fmla="*/ 14 w 74"/>
                <a:gd name="T37" fmla="*/ 13 h 192"/>
                <a:gd name="T38" fmla="*/ 0 w 74"/>
                <a:gd name="T39" fmla="*/ 41 h 192"/>
                <a:gd name="T40" fmla="*/ 0 w 74"/>
                <a:gd name="T41" fmla="*/ 56 h 192"/>
                <a:gd name="T42" fmla="*/ 0 w 74"/>
                <a:gd name="T43" fmla="*/ 81 h 192"/>
                <a:gd name="T44" fmla="*/ 14 w 74"/>
                <a:gd name="T45" fmla="*/ 10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192">
                  <a:moveTo>
                    <a:pt x="14" y="103"/>
                  </a:moveTo>
                  <a:lnTo>
                    <a:pt x="0" y="122"/>
                  </a:lnTo>
                  <a:lnTo>
                    <a:pt x="0" y="148"/>
                  </a:lnTo>
                  <a:lnTo>
                    <a:pt x="8" y="158"/>
                  </a:lnTo>
                  <a:lnTo>
                    <a:pt x="14" y="177"/>
                  </a:lnTo>
                  <a:lnTo>
                    <a:pt x="30" y="177"/>
                  </a:lnTo>
                  <a:lnTo>
                    <a:pt x="42" y="192"/>
                  </a:lnTo>
                  <a:lnTo>
                    <a:pt x="49" y="171"/>
                  </a:lnTo>
                  <a:lnTo>
                    <a:pt x="49" y="94"/>
                  </a:lnTo>
                  <a:lnTo>
                    <a:pt x="64" y="86"/>
                  </a:lnTo>
                  <a:lnTo>
                    <a:pt x="74" y="68"/>
                  </a:lnTo>
                  <a:lnTo>
                    <a:pt x="74" y="53"/>
                  </a:lnTo>
                  <a:lnTo>
                    <a:pt x="74" y="34"/>
                  </a:lnTo>
                  <a:lnTo>
                    <a:pt x="64" y="23"/>
                  </a:lnTo>
                  <a:lnTo>
                    <a:pt x="74" y="8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4" y="13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0" y="81"/>
                  </a:lnTo>
                  <a:lnTo>
                    <a:pt x="14" y="103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3776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7551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21327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95103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68878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042654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716429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90205" algn="l" defTabSz="673776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>
                <a:highlight>
                  <a:srgbClr val="FFFF00"/>
                </a:highlight>
              </a:endParaRPr>
            </a:p>
          </p:txBody>
        </p:sp>
      </p:grpSp>
      <p:pic>
        <p:nvPicPr>
          <p:cNvPr id="52" name="Imagen 51">
            <a:extLst>
              <a:ext uri="{FF2B5EF4-FFF2-40B4-BE49-F238E27FC236}">
                <a16:creationId xmlns:a16="http://schemas.microsoft.com/office/drawing/2014/main" id="{F601E513-090D-DA4A-BAC6-602DC665B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658" y="980267"/>
            <a:ext cx="1008016" cy="1008016"/>
          </a:xfrm>
          <a:prstGeom prst="rect">
            <a:avLst/>
          </a:prstGeom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C969B8E9-EA31-F547-9697-E67AE4B34072}"/>
              </a:ext>
            </a:extLst>
          </p:cNvPr>
          <p:cNvSpPr/>
          <p:nvPr/>
        </p:nvSpPr>
        <p:spPr>
          <a:xfrm>
            <a:off x="7138002" y="980267"/>
            <a:ext cx="823186" cy="108848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BA3D01D4-738A-534B-89AB-1E3AA3C73210}"/>
              </a:ext>
            </a:extLst>
          </p:cNvPr>
          <p:cNvSpPr/>
          <p:nvPr/>
        </p:nvSpPr>
        <p:spPr>
          <a:xfrm>
            <a:off x="1199293" y="2530396"/>
            <a:ext cx="4344692" cy="923330"/>
          </a:xfrm>
          <a:prstGeom prst="rect">
            <a:avLst/>
          </a:prstGeom>
          <a:ln>
            <a:solidFill>
              <a:srgbClr val="78A8E0"/>
            </a:solidFill>
          </a:ln>
        </p:spPr>
        <p:txBody>
          <a:bodyPr wrap="square">
            <a:spAutoFit/>
          </a:bodyPr>
          <a:lstStyle/>
          <a:p>
            <a:r>
              <a:rPr lang="es-CO" dirty="0">
                <a:latin typeface="Arial" panose="020B0604020202020204" pitchFamily="34" charset="0"/>
              </a:rPr>
              <a:t>Porcentaje de cumplimiento en la vigilancia centinela de ESI-IRAG según departamento y UPGD </a:t>
            </a:r>
            <a:endParaRPr lang="es-CO" dirty="0">
              <a:effectLst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3432D3F6-555B-7B40-A6A1-1E615B19FEFE}"/>
              </a:ext>
            </a:extLst>
          </p:cNvPr>
          <p:cNvSpPr/>
          <p:nvPr/>
        </p:nvSpPr>
        <p:spPr>
          <a:xfrm>
            <a:off x="1175580" y="3790726"/>
            <a:ext cx="4344692" cy="923330"/>
          </a:xfrm>
          <a:prstGeom prst="rect">
            <a:avLst/>
          </a:prstGeom>
          <a:ln>
            <a:solidFill>
              <a:srgbClr val="7AD558"/>
            </a:solidFill>
          </a:ln>
        </p:spPr>
        <p:txBody>
          <a:bodyPr wrap="square">
            <a:spAutoFit/>
          </a:bodyPr>
          <a:lstStyle/>
          <a:p>
            <a:r>
              <a:rPr lang="es-CO" dirty="0">
                <a:latin typeface="Arial" panose="020B0604020202020204" pitchFamily="34" charset="0"/>
              </a:rPr>
              <a:t>* Proporción de muertes de IRAG inusitado notificados por entidad territorial con unidad de análisis </a:t>
            </a:r>
            <a:endParaRPr lang="es-CO" dirty="0">
              <a:effectLst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A039FCB5-6698-0B4E-A1FF-B319164E4A85}"/>
              </a:ext>
            </a:extLst>
          </p:cNvPr>
          <p:cNvSpPr/>
          <p:nvPr/>
        </p:nvSpPr>
        <p:spPr>
          <a:xfrm>
            <a:off x="1175580" y="5051056"/>
            <a:ext cx="4344692" cy="1200329"/>
          </a:xfrm>
          <a:prstGeom prst="rect">
            <a:avLst/>
          </a:prstGeom>
          <a:ln>
            <a:solidFill>
              <a:srgbClr val="0432FF"/>
            </a:solidFill>
          </a:ln>
        </p:spPr>
        <p:txBody>
          <a:bodyPr wrap="square">
            <a:spAutoFit/>
          </a:bodyPr>
          <a:lstStyle/>
          <a:p>
            <a:r>
              <a:rPr lang="es-CO" dirty="0">
                <a:latin typeface="Arial" panose="020B0604020202020204" pitchFamily="34" charset="0"/>
              </a:rPr>
              <a:t>Proporción de muertes por IRA en menores de cinco años notificadas por entidad territorial con muestra respiratoria </a:t>
            </a:r>
            <a:endParaRPr lang="es-CO" dirty="0">
              <a:effectLst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2FFFE7-4386-4B83-87B3-B8B323291D46}"/>
              </a:ext>
            </a:extLst>
          </p:cNvPr>
          <p:cNvSpPr txBox="1"/>
          <p:nvPr/>
        </p:nvSpPr>
        <p:spPr>
          <a:xfrm>
            <a:off x="1704668" y="6488668"/>
            <a:ext cx="434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* Modificado por COVID-19</a:t>
            </a:r>
          </a:p>
        </p:txBody>
      </p:sp>
    </p:spTree>
    <p:extLst>
      <p:ext uri="{BB962C8B-B14F-4D97-AF65-F5344CB8AC3E}">
        <p14:creationId xmlns:p14="http://schemas.microsoft.com/office/powerpoint/2010/main" val="225941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FBB2820-B6BE-487D-A60C-A949A5C93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858" y="1832116"/>
            <a:ext cx="3390284" cy="39164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C15A3C-CF5A-435F-8AB0-5C2B6F7F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Retos para la vigilancia en tiempos de COVID-19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04666E-A80F-49B5-80F1-D4BB2A125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3" y="1215960"/>
            <a:ext cx="3499407" cy="442608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DFE8ECD-3521-410F-AB22-4D7AE8D51C88}"/>
              </a:ext>
            </a:extLst>
          </p:cNvPr>
          <p:cNvSpPr/>
          <p:nvPr/>
        </p:nvSpPr>
        <p:spPr>
          <a:xfrm>
            <a:off x="6347667" y="2326315"/>
            <a:ext cx="1035102" cy="529756"/>
          </a:xfrm>
          <a:prstGeom prst="rect">
            <a:avLst/>
          </a:prstGeom>
          <a:solidFill>
            <a:srgbClr val="F754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Arial"/>
                <a:cs typeface="Arial"/>
              </a:rPr>
              <a:t>70%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A339649-32D1-4FF6-B46A-EEA7AA3B9386}"/>
              </a:ext>
            </a:extLst>
          </p:cNvPr>
          <p:cNvSpPr/>
          <p:nvPr/>
        </p:nvSpPr>
        <p:spPr>
          <a:xfrm>
            <a:off x="4633373" y="1215960"/>
            <a:ext cx="3213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latin typeface="Arial" panose="020B0604020202020204" pitchFamily="34" charset="0"/>
              </a:rPr>
              <a:t>Porcentaje de cumplimiento en la vigilancia centinela de ESI-IRAG </a:t>
            </a:r>
            <a:endParaRPr lang="es-CO" sz="14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02FCB70-35DE-4A89-8D1C-F6DD0940F20D}"/>
              </a:ext>
            </a:extLst>
          </p:cNvPr>
          <p:cNvSpPr/>
          <p:nvPr/>
        </p:nvSpPr>
        <p:spPr>
          <a:xfrm>
            <a:off x="8378455" y="1108238"/>
            <a:ext cx="34994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latin typeface="Arial" panose="020B0604020202020204" pitchFamily="34" charset="0"/>
              </a:rPr>
              <a:t>Proporción de muertes por IRA en menores de cinco años con muestra respiratoria </a:t>
            </a:r>
            <a:endParaRPr lang="es-CO" sz="1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569960C-77DA-4039-8F38-F784552AD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280" y="1832116"/>
            <a:ext cx="3479756" cy="400939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7AE7232-BB77-4C1D-BB1A-34507FEC0AF7}"/>
              </a:ext>
            </a:extLst>
          </p:cNvPr>
          <p:cNvSpPr/>
          <p:nvPr/>
        </p:nvSpPr>
        <p:spPr>
          <a:xfrm>
            <a:off x="10404423" y="2326315"/>
            <a:ext cx="1035102" cy="529756"/>
          </a:xfrm>
          <a:prstGeom prst="rect">
            <a:avLst/>
          </a:prstGeom>
          <a:solidFill>
            <a:srgbClr val="F754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Arial"/>
                <a:cs typeface="Arial"/>
              </a:rPr>
              <a:t>59%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2E870E-A5BA-45C4-AAEA-3D714A3DF816}"/>
              </a:ext>
            </a:extLst>
          </p:cNvPr>
          <p:cNvSpPr txBox="1"/>
          <p:nvPr/>
        </p:nvSpPr>
        <p:spPr>
          <a:xfrm>
            <a:off x="1313895" y="6420781"/>
            <a:ext cx="586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*indicadores calculados a semana epidemiológica 40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2019173-49BD-402E-B8D4-184F8B1065F3}"/>
              </a:ext>
            </a:extLst>
          </p:cNvPr>
          <p:cNvSpPr txBox="1"/>
          <p:nvPr/>
        </p:nvSpPr>
        <p:spPr>
          <a:xfrm>
            <a:off x="8478175" y="5997755"/>
            <a:ext cx="296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66% de las ET por debajo del 70%</a:t>
            </a:r>
          </a:p>
        </p:txBody>
      </p:sp>
    </p:spTree>
    <p:extLst>
      <p:ext uri="{BB962C8B-B14F-4D97-AF65-F5344CB8AC3E}">
        <p14:creationId xmlns:p14="http://schemas.microsoft.com/office/powerpoint/2010/main" val="30521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85E7E-C78F-4D47-A0E4-72ECA1A8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3" y="343372"/>
            <a:ext cx="10032240" cy="923120"/>
          </a:xfrm>
        </p:spPr>
        <p:txBody>
          <a:bodyPr>
            <a:normAutofit/>
          </a:bodyPr>
          <a:lstStyle/>
          <a:p>
            <a:r>
              <a:rPr lang="es-ES" dirty="0"/>
              <a:t>Fortalecimiento de la vigilancia centinela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8EE928-3540-D549-BE6E-11FBBC180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13" y="1266492"/>
            <a:ext cx="3690288" cy="468463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8FE87A-7723-E54E-B045-A5021A404DF1}"/>
              </a:ext>
            </a:extLst>
          </p:cNvPr>
          <p:cNvSpPr txBox="1"/>
          <p:nvPr/>
        </p:nvSpPr>
        <p:spPr>
          <a:xfrm>
            <a:off x="4529589" y="1122505"/>
            <a:ext cx="2503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Hospitales IRAG: 10</a:t>
            </a:r>
          </a:p>
          <a:p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Bogotá, Antioquia, Barranquilla, Valle, Meta, Tolima, Nariño, Guaviare, Norte de Santander</a:t>
            </a:r>
          </a:p>
          <a:p>
            <a:endParaRPr lang="es-CO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3512F29-AF79-4448-BE01-F72B1C5D8F7A}"/>
              </a:ext>
            </a:extLst>
          </p:cNvPr>
          <p:cNvSpPr/>
          <p:nvPr/>
        </p:nvSpPr>
        <p:spPr>
          <a:xfrm>
            <a:off x="4256101" y="1254730"/>
            <a:ext cx="186722" cy="2007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7" name="Triángulo isósceles 24">
            <a:extLst>
              <a:ext uri="{FF2B5EF4-FFF2-40B4-BE49-F238E27FC236}">
                <a16:creationId xmlns:a16="http://schemas.microsoft.com/office/drawing/2014/main" id="{D7D19858-C921-E14C-807A-9F02703091E4}"/>
              </a:ext>
            </a:extLst>
          </p:cNvPr>
          <p:cNvSpPr/>
          <p:nvPr/>
        </p:nvSpPr>
        <p:spPr>
          <a:xfrm>
            <a:off x="7060769" y="1253123"/>
            <a:ext cx="227549" cy="18647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4720E16-4F0F-384A-B003-6FD208E18D25}"/>
              </a:ext>
            </a:extLst>
          </p:cNvPr>
          <p:cNvSpPr/>
          <p:nvPr/>
        </p:nvSpPr>
        <p:spPr>
          <a:xfrm>
            <a:off x="7397936" y="657182"/>
            <a:ext cx="29467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Hospitales ESI: 2 </a:t>
            </a:r>
          </a:p>
          <a:p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Cartagena, Guaviare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83466B4-DC60-3447-9165-6E488C5DA472}"/>
              </a:ext>
            </a:extLst>
          </p:cNvPr>
          <p:cNvSpPr txBox="1"/>
          <p:nvPr/>
        </p:nvSpPr>
        <p:spPr>
          <a:xfrm>
            <a:off x="5393707" y="2315223"/>
            <a:ext cx="5204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Reactivación de la vigilancia de ESI-IRAG centinela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E93A511-062E-2344-8456-6FA89863AE36}"/>
              </a:ext>
            </a:extLst>
          </p:cNvPr>
          <p:cNvSpPr txBox="1"/>
          <p:nvPr/>
        </p:nvSpPr>
        <p:spPr>
          <a:xfrm>
            <a:off x="5159524" y="4283454"/>
            <a:ext cx="5807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Notificación y recolección de muestras respiratorias al 100 % de los casos que cumplan con esta definición en las instituciones centinela</a:t>
            </a:r>
          </a:p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Evento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</a:t>
            </a:r>
          </a:p>
        </p:txBody>
      </p:sp>
    </p:spTree>
    <p:extLst>
      <p:ext uri="{BB962C8B-B14F-4D97-AF65-F5344CB8AC3E}">
        <p14:creationId xmlns:p14="http://schemas.microsoft.com/office/powerpoint/2010/main" val="180163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85E7E-C78F-4D47-A0E4-72ECA1A8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73" y="298768"/>
            <a:ext cx="10782300" cy="768573"/>
          </a:xfrm>
          <a:noFill/>
        </p:spPr>
        <p:txBody>
          <a:bodyPr>
            <a:normAutofit/>
          </a:bodyPr>
          <a:lstStyle/>
          <a:p>
            <a:r>
              <a:rPr lang="es-ES" dirty="0"/>
              <a:t>Fortalecimiento de la vigilancia centinela</a:t>
            </a:r>
            <a:br>
              <a:rPr lang="es-ES" dirty="0"/>
            </a:b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BE74530-A943-924A-984D-F301C2F15C3F}"/>
              </a:ext>
            </a:extLst>
          </p:cNvPr>
          <p:cNvSpPr/>
          <p:nvPr/>
        </p:nvSpPr>
        <p:spPr>
          <a:xfrm>
            <a:off x="921513" y="1502451"/>
            <a:ext cx="4516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dirty="0"/>
              <a:t>Vigilancia rutinaria Circular 031 de 2018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4072800-224B-914E-8141-A40392ACFF47}"/>
              </a:ext>
            </a:extLst>
          </p:cNvPr>
          <p:cNvSpPr/>
          <p:nvPr/>
        </p:nvSpPr>
        <p:spPr>
          <a:xfrm>
            <a:off x="921513" y="2631149"/>
            <a:ext cx="4607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dirty="0"/>
              <a:t>Identificación de otros virus respiratorios énfasis en influenza y VSR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E9FD118-B437-A047-B4C5-1B1727CBF181}"/>
              </a:ext>
            </a:extLst>
          </p:cNvPr>
          <p:cNvSpPr/>
          <p:nvPr/>
        </p:nvSpPr>
        <p:spPr>
          <a:xfrm>
            <a:off x="921513" y="4104539"/>
            <a:ext cx="451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dirty="0"/>
              <a:t>Énfasis en grupos de riesgo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7C61468-BF30-9648-872E-3EB0403F7760}"/>
              </a:ext>
            </a:extLst>
          </p:cNvPr>
          <p:cNvSpPr/>
          <p:nvPr/>
        </p:nvSpPr>
        <p:spPr>
          <a:xfrm>
            <a:off x="921513" y="5158215"/>
            <a:ext cx="4633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Notificación y recolección de al menos 5 muestras por semana</a:t>
            </a:r>
          </a:p>
        </p:txBody>
      </p:sp>
      <p:sp>
        <p:nvSpPr>
          <p:cNvPr id="12" name="Cheurón 11">
            <a:extLst>
              <a:ext uri="{FF2B5EF4-FFF2-40B4-BE49-F238E27FC236}">
                <a16:creationId xmlns:a16="http://schemas.microsoft.com/office/drawing/2014/main" id="{7F3F8051-4729-A64C-A078-D0DD1B75FB29}"/>
              </a:ext>
            </a:extLst>
          </p:cNvPr>
          <p:cNvSpPr/>
          <p:nvPr/>
        </p:nvSpPr>
        <p:spPr>
          <a:xfrm>
            <a:off x="5682160" y="1457328"/>
            <a:ext cx="1144768" cy="768573"/>
          </a:xfrm>
          <a:prstGeom prst="chevron">
            <a:avLst/>
          </a:prstGeom>
          <a:solidFill>
            <a:srgbClr val="7AD5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3" name="Cheurón 12">
            <a:extLst>
              <a:ext uri="{FF2B5EF4-FFF2-40B4-BE49-F238E27FC236}">
                <a16:creationId xmlns:a16="http://schemas.microsoft.com/office/drawing/2014/main" id="{F8FC6797-B478-7D41-B891-176FD46753DA}"/>
              </a:ext>
            </a:extLst>
          </p:cNvPr>
          <p:cNvSpPr/>
          <p:nvPr/>
        </p:nvSpPr>
        <p:spPr>
          <a:xfrm>
            <a:off x="5694286" y="2827609"/>
            <a:ext cx="1132642" cy="768573"/>
          </a:xfrm>
          <a:prstGeom prst="chevron">
            <a:avLst/>
          </a:prstGeom>
          <a:solidFill>
            <a:srgbClr val="78A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4" name="Cheurón 13">
            <a:extLst>
              <a:ext uri="{FF2B5EF4-FFF2-40B4-BE49-F238E27FC236}">
                <a16:creationId xmlns:a16="http://schemas.microsoft.com/office/drawing/2014/main" id="{5EEC1258-A1B5-4247-84A6-5F388DA8CB72}"/>
              </a:ext>
            </a:extLst>
          </p:cNvPr>
          <p:cNvSpPr/>
          <p:nvPr/>
        </p:nvSpPr>
        <p:spPr>
          <a:xfrm>
            <a:off x="5694286" y="4104539"/>
            <a:ext cx="1029360" cy="707886"/>
          </a:xfrm>
          <a:prstGeom prst="chevron">
            <a:avLst/>
          </a:prstGeom>
          <a:solidFill>
            <a:srgbClr val="F754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5" name="Cheurón 11">
            <a:extLst>
              <a:ext uri="{FF2B5EF4-FFF2-40B4-BE49-F238E27FC236}">
                <a16:creationId xmlns:a16="http://schemas.microsoft.com/office/drawing/2014/main" id="{95946424-0582-4E6D-B7C9-B2D3FFCF5FF7}"/>
              </a:ext>
            </a:extLst>
          </p:cNvPr>
          <p:cNvSpPr/>
          <p:nvPr/>
        </p:nvSpPr>
        <p:spPr>
          <a:xfrm>
            <a:off x="5682160" y="5222097"/>
            <a:ext cx="1144768" cy="768573"/>
          </a:xfrm>
          <a:prstGeom prst="chevron">
            <a:avLst/>
          </a:prstGeom>
          <a:solidFill>
            <a:srgbClr val="FDC2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253D628-B063-478F-BB9D-CEB603360FD3}"/>
              </a:ext>
            </a:extLst>
          </p:cNvPr>
          <p:cNvGrpSpPr/>
          <p:nvPr/>
        </p:nvGrpSpPr>
        <p:grpSpPr>
          <a:xfrm>
            <a:off x="9927596" y="2456736"/>
            <a:ext cx="2029282" cy="1549153"/>
            <a:chOff x="8096435" y="3525293"/>
            <a:chExt cx="3373513" cy="315071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B478532-0D69-43C5-AE2A-17D301AD6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757" t="27313" r="59078" b="23469"/>
            <a:stretch/>
          </p:blipFill>
          <p:spPr>
            <a:xfrm>
              <a:off x="8469296" y="3525293"/>
              <a:ext cx="3000652" cy="3002750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D11E69B4-1FEC-4F0A-B40A-C3424B9B0544}"/>
                </a:ext>
              </a:extLst>
            </p:cNvPr>
            <p:cNvSpPr txBox="1"/>
            <p:nvPr/>
          </p:nvSpPr>
          <p:spPr>
            <a:xfrm>
              <a:off x="8096435" y="6098959"/>
              <a:ext cx="1571348" cy="5770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CO" dirty="0"/>
            </a:p>
          </p:txBody>
        </p:sp>
      </p:grp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A8F7B24-7C20-4A66-A2B8-A62F54E12EA5}"/>
              </a:ext>
            </a:extLst>
          </p:cNvPr>
          <p:cNvSpPr/>
          <p:nvPr/>
        </p:nvSpPr>
        <p:spPr>
          <a:xfrm>
            <a:off x="7962541" y="1304000"/>
            <a:ext cx="1844083" cy="92190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Conocer la circulación viral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A870A5C-3955-4B3D-B5DB-2A3A12FD07EC}"/>
              </a:ext>
            </a:extLst>
          </p:cNvPr>
          <p:cNvSpPr/>
          <p:nvPr/>
        </p:nvSpPr>
        <p:spPr>
          <a:xfrm>
            <a:off x="7962541" y="2528196"/>
            <a:ext cx="1844083" cy="92190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Conocer la actividad de influenza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AE46415E-0089-4112-A41D-34C39EB04AD2}"/>
              </a:ext>
            </a:extLst>
          </p:cNvPr>
          <p:cNvSpPr/>
          <p:nvPr/>
        </p:nvSpPr>
        <p:spPr>
          <a:xfrm>
            <a:off x="8001254" y="3752392"/>
            <a:ext cx="1844083" cy="92190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Evaluar la efectividad de la vacuna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18F00F2-BE3A-4542-AA49-EBAB882F479B}"/>
              </a:ext>
            </a:extLst>
          </p:cNvPr>
          <p:cNvSpPr/>
          <p:nvPr/>
        </p:nvSpPr>
        <p:spPr>
          <a:xfrm>
            <a:off x="8001254" y="4978333"/>
            <a:ext cx="1844083" cy="92190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Estimar la carga medica de la IRA</a:t>
            </a:r>
          </a:p>
        </p:txBody>
      </p:sp>
    </p:spTree>
    <p:extLst>
      <p:ext uri="{BB962C8B-B14F-4D97-AF65-F5344CB8AC3E}">
        <p14:creationId xmlns:p14="http://schemas.microsoft.com/office/powerpoint/2010/main" val="265431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ED274D95-BA54-DE45-82F2-242A32C8EEFD}"/>
              </a:ext>
            </a:extLst>
          </p:cNvPr>
          <p:cNvSpPr txBox="1"/>
          <p:nvPr/>
        </p:nvSpPr>
        <p:spPr>
          <a:xfrm>
            <a:off x="122830" y="2556917"/>
            <a:ext cx="22553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>
                <a:solidFill>
                  <a:srgbClr val="FF0000"/>
                </a:solidFill>
              </a:rPr>
              <a:t>Aplicar definición de caso de IRAG inusitado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BF231ED-FB3D-8A4F-B2B6-894697720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734" y="710214"/>
            <a:ext cx="8916956" cy="61485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485E7E-C78F-4D47-A0E4-72ECA1A8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00" y="173943"/>
            <a:ext cx="7096810" cy="923120"/>
          </a:xfrm>
        </p:spPr>
        <p:txBody>
          <a:bodyPr>
            <a:normAutofit/>
          </a:bodyPr>
          <a:lstStyle/>
          <a:p>
            <a:r>
              <a:rPr lang="es-ES" dirty="0"/>
              <a:t>Fortalecimiento de la vigilancia IRAG inusitado</a:t>
            </a:r>
          </a:p>
        </p:txBody>
      </p:sp>
    </p:spTree>
    <p:extLst>
      <p:ext uri="{BB962C8B-B14F-4D97-AF65-F5344CB8AC3E}">
        <p14:creationId xmlns:p14="http://schemas.microsoft.com/office/powerpoint/2010/main" val="1101481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2FA71FCFE6824CAD33B501C3F4DEA9" ma:contentTypeVersion="0" ma:contentTypeDescription="Crear nuevo documento." ma:contentTypeScope="" ma:versionID="5c0ff9131153c72c2cec0649222bae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003a7f0c3253a501f94ede70caf17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2F7E8B-D775-4222-A219-39F0C87DD84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82DD22-552A-41DC-BF12-4A442894603C}"/>
</file>

<file path=customXml/itemProps3.xml><?xml version="1.0" encoding="utf-8"?>
<ds:datastoreItem xmlns:ds="http://schemas.openxmlformats.org/officeDocument/2006/customXml" ds:itemID="{0E4D0D2E-E530-4C24-A05A-4CEC448307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4669</TotalTime>
  <Words>1802</Words>
  <Application>Microsoft Office PowerPoint</Application>
  <PresentationFormat>Panorámica</PresentationFormat>
  <Paragraphs>595</Paragraphs>
  <Slides>16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Helvetica</vt:lpstr>
      <vt:lpstr>Tema de Office</vt:lpstr>
      <vt:lpstr>Presentación de PowerPoint</vt:lpstr>
      <vt:lpstr>Vigilancia de la Infección Respiratoria Aguda </vt:lpstr>
      <vt:lpstr>Infección respiratoria</vt:lpstr>
      <vt:lpstr>Estrategias de vigilancia de infección respiratoria aguda en Colombia, 2020 </vt:lpstr>
      <vt:lpstr>Indicadores de la vigilancia de IRA, Colombia, 2020 </vt:lpstr>
      <vt:lpstr>Retos para la vigilancia en tiempos de COVID-19</vt:lpstr>
      <vt:lpstr>Fortalecimiento de la vigilancia centinela</vt:lpstr>
      <vt:lpstr>Fortalecimiento de la vigilancia centinela </vt:lpstr>
      <vt:lpstr>Fortalecimiento de la vigilancia IRAG inusitado</vt:lpstr>
      <vt:lpstr>Fortalecimiento de la vigilancia IRA </vt:lpstr>
      <vt:lpstr>Fortalecimiento de la vigilancia de IRA</vt:lpstr>
      <vt:lpstr>Evento 995: Morbilidad por IRA </vt:lpstr>
      <vt:lpstr>Herramientas de control para vigilar el comportamiento de notificación de Morbilidad por IRA.</vt:lpstr>
      <vt:lpstr>1. Tablero de control – Silencio en notificación por UPGD para Morbilidad por IRA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Valles Kurmen</dc:creator>
  <cp:lastModifiedBy>Yenny Zulima Vasquez Alejo</cp:lastModifiedBy>
  <cp:revision>149</cp:revision>
  <dcterms:created xsi:type="dcterms:W3CDTF">2019-01-30T14:38:17Z</dcterms:created>
  <dcterms:modified xsi:type="dcterms:W3CDTF">2020-10-15T13:44:57Z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0x010100612FA71FCFE6824CAD33B501C3F4DEA9</vt:lpwstr>
  </property>
</Properties>
</file>